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5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fi-F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B5395"/>
    <a:srgbClr val="43DBFF"/>
    <a:srgbClr val="9BCB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84" autoAdjust="0"/>
  </p:normalViewPr>
  <p:slideViewPr>
    <p:cSldViewPr>
      <p:cViewPr varScale="1">
        <p:scale>
          <a:sx n="71" d="100"/>
          <a:sy n="71" d="100"/>
        </p:scale>
        <p:origin x="-10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E18EFE-015D-4FAB-8A8D-C25743F1834C}" type="datetimeFigureOut">
              <a:rPr lang="fi-FI"/>
              <a:pPr>
                <a:defRPr/>
              </a:pPr>
              <a:t>22.9.2011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i-FI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fi-FI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3EE6F3C-1EDE-4B62-93F1-97E230D5EED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74C1E2-4155-4559-9965-16AF95DB5898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i-FI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11367F-248A-4B47-A2BC-E42BEA28561A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i-FI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E8D66C-B110-4E23-8030-68794E180E2B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i-FI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B264DC-4D83-4D82-90A0-113D6913B9F4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i-FI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7E136F-A3BB-4EE9-A0B6-6C8DD27A40AE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i-FI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98410C-761A-470E-8A5D-E6E90BF91529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i-FI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4A0-3C89-4346-A7AF-65AE5439320E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i-FI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E11FF9-75BC-4B3C-B54D-1586589B0A83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i-FI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i-FI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6AEE8C-60A4-4306-B6E8-227DEEBF403E}" type="slidenum">
              <a:rPr lang="fi-FI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i-FI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624F9-7275-4296-BFA1-FAC5C5A3780B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6A382-C00B-4DF5-9A1E-3052331E00C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CA0A8-F263-4364-BBEF-55A9E9B471F9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6A2A9-C06A-4482-B785-09628D2F9A5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7C348-0DCD-40B1-869A-6D923500A7C8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042D1-42E1-4955-BEBB-29201240690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2A688-7400-46AD-8AAA-D6FC5428DC77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2D8E0-F53E-4B51-B222-D1A82A61454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1E8AD-E3A8-4AD0-80D4-4EA49AEED69F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73C89-81F0-4554-BED2-8FB1D44E2E8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B363C-3D27-45B6-B804-BC01F7E667C9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32919-5872-40EF-A420-9B35F9A02F3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3AD6C-E67F-4C7C-948C-8BFA77BBDE3D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87F1C-8013-40A4-A716-1EF44B04DC9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11833-9C45-4934-8134-707A7EA92724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C5BFE-1EE0-41E9-87EF-EF083863A20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3E9C4-2B58-4E68-873E-86FECFE0983A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9B22E-39FE-40BD-898D-91829953CF7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73ED-41B9-45CF-A787-74D266E2332A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B0847-E330-421A-8E50-8356B67AB31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3A0E4-FEE2-4227-ACF4-80095D86048F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EBE6A-8D15-4C8E-B7B0-96AD4E1D2EF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8B50A3-618B-40D7-9826-14CDF4013B61}" type="datetimeFigureOut">
              <a:rPr lang="en-GB"/>
              <a:pPr>
                <a:defRPr/>
              </a:pPr>
              <a:t>22/09/2011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CA6236-DCE0-42B9-983D-747A5B2CCC7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ardsvenska.f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36513" y="2349500"/>
            <a:ext cx="6696076" cy="7921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228600" dist="50800" dir="5400000" algn="ctr" rotWithShape="0">
              <a:srgbClr val="000000">
                <a:alpha val="4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54" name="Title 1"/>
          <p:cNvSpPr>
            <a:spLocks noGrp="1"/>
          </p:cNvSpPr>
          <p:nvPr>
            <p:ph type="ctrTitle"/>
          </p:nvPr>
        </p:nvSpPr>
        <p:spPr>
          <a:xfrm>
            <a:off x="-36513" y="2420938"/>
            <a:ext cx="4679951" cy="647700"/>
          </a:xfrm>
        </p:spPr>
        <p:txBody>
          <a:bodyPr/>
          <a:lstStyle/>
          <a:p>
            <a:pPr eaLnBrk="1" hangingPunct="1"/>
            <a:r>
              <a:rPr lang="en-GB" sz="4800" dirty="0" smtClean="0">
                <a:solidFill>
                  <a:schemeClr val="bg1"/>
                </a:solidFill>
                <a:latin typeface="Adobe Garamond Pro" pitchFamily="18" charset="0"/>
              </a:rPr>
              <a:t>Learnwell Oy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750" y="3789363"/>
            <a:ext cx="6840538" cy="143986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ПРЕЗЕНТАЦИЯ ПРОЕКТА</a:t>
            </a:r>
            <a:endParaRPr lang="en-GB" sz="3800" dirty="0" smtClean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sz="4000" dirty="0" smtClean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pic>
        <p:nvPicPr>
          <p:cNvPr id="6" name="Picture 5" descr="Logo 2_medium_gray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lum contrast="-10000"/>
          </a:blip>
          <a:stretch>
            <a:fillRect/>
          </a:stretch>
        </p:blipFill>
        <p:spPr>
          <a:xfrm>
            <a:off x="5308792" y="5301208"/>
            <a:ext cx="3511680" cy="1093990"/>
          </a:xfrm>
          <a:prstGeom prst="rect">
            <a:avLst/>
          </a:prstGeom>
        </p:spPr>
      </p:pic>
      <p:pic>
        <p:nvPicPr>
          <p:cNvPr id="2057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461963"/>
            <a:ext cx="3311525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733256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465215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Vårdsvenska 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www.vardsvenska.fi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– это обучающий языковой портал для медперсонала, заинтересованного в изучении шведского языка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Информация о Финляндии на четырех языках –шведском, английском, финском и русском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Языковое обучение (грамматические пояснения, учебный материал и упражнения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Сервис для трудоустройства и сотрудничества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Другие материалы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в т.ч. словари, рабочие книги, кроссворды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) 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64500" cy="13684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pic>
        <p:nvPicPr>
          <p:cNvPr id="4100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2407" t="13234" r="13817" b="13979"/>
          <a:stretch>
            <a:fillRect/>
          </a:stretch>
        </p:blipFill>
        <p:spPr bwMode="auto">
          <a:xfrm>
            <a:off x="1475656" y="1772816"/>
            <a:ext cx="5832648" cy="3596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549275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Сотрудничество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Информация, необходимая при переезде в Финляндию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Основная информация о стране и ее культуре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Контактная информация о государственных институтах, институтах здравоохранения, домах престарелых и других учреждениях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512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401" y="5811093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549275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4281487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Работа</a:t>
            </a:r>
            <a:r>
              <a:rPr lang="en-GB" sz="28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Став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зарегистрированным пользователем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вы сможете создать личный профиль, составить резюме онлайн, сохранить его в своем профиле и непосредственно с нашего сайта отправить в любое из учреждений в нашей базе данных. 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База данных содержит тысячи потенциальных работодателей на территории Финляндии (больниц, медицинских учреждений, стоматологических клиник, частных медицинских центров и др. )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На сайте  можно ознакомиться с примерами резюме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Content Placeholder 6" descr="exercise screenshot 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429126" y="2205038"/>
            <a:ext cx="3535362" cy="3506787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53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– </a:t>
            </a:r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fi-FI" sz="3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29704" y="1484784"/>
            <a:ext cx="4978400" cy="49244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Языковое обучение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1900" b="1" dirty="0" smtClean="0">
                <a:solidFill>
                  <a:schemeClr val="accent1">
                    <a:lumMod val="75000"/>
                  </a:schemeClr>
                </a:solidFill>
              </a:rPr>
              <a:t>Онлайн курс шведского языка </a:t>
            </a: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содержит информацию о лексической базе, произношении и основах шведской грамматики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Сотни лексических единиц сферы здравоохранения, а также грамматических упражнений, иллюстрированных упражнений, упражнений на чтение </a:t>
            </a:r>
            <a:r>
              <a:rPr lang="ru-RU" sz="1900" smtClean="0">
                <a:solidFill>
                  <a:schemeClr val="accent1">
                    <a:lumMod val="75000"/>
                  </a:schemeClr>
                </a:solidFill>
              </a:rPr>
              <a:t>и понимание, </a:t>
            </a: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объединенных данной тематикой </a:t>
            </a:r>
            <a:endParaRPr lang="en-GB" sz="19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Упражнения представлены на </a:t>
            </a:r>
            <a:r>
              <a:rPr lang="ru-RU" sz="1900" b="1" dirty="0" smtClean="0">
                <a:solidFill>
                  <a:schemeClr val="accent1">
                    <a:lumMod val="75000"/>
                  </a:schemeClr>
                </a:solidFill>
              </a:rPr>
              <a:t>шведском, финском, английском и русском языках</a:t>
            </a: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, благодаря чему можно практиковать все четыре языка</a:t>
            </a:r>
            <a:endParaRPr lang="en-GB" sz="19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5445125"/>
            <a:ext cx="3240087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64500" cy="1373188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1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1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920037" cy="38163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sz="3300" b="1" dirty="0" smtClean="0">
                <a:solidFill>
                  <a:schemeClr val="accent1">
                    <a:lumMod val="75000"/>
                  </a:schemeClr>
                </a:solidFill>
              </a:rPr>
              <a:t>Языковое обучение</a:t>
            </a:r>
            <a:r>
              <a:rPr lang="en-GB" sz="33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Система сохраняет данные о достижениях зарегистрированных пользователей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Уровни сложности</a:t>
            </a:r>
            <a:r>
              <a:rPr lang="fi-FI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smtClean="0">
                <a:solidFill>
                  <a:schemeClr val="accent1">
                    <a:lumMod val="75000"/>
                  </a:schemeClr>
                </a:solidFill>
              </a:rPr>
              <a:t>: от начального до продвинутого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Уход за пожилыми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”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– это интерактивная игра на лексику и понимание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По завершении десятого уровня игры вы сможете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распечатать сертификат, подтверждающий прохождение программы. Этот сертификат дает право на бесплатный интенсивный курс разговорного шведского языка в Хельсинки.</a:t>
            </a:r>
            <a:endParaRPr lang="en-GB" dirty="0" smtClean="0"/>
          </a:p>
        </p:txBody>
      </p:sp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Content Placeholder 6" descr="Vanhustenhoitosanasto printscree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00638" y="2133600"/>
            <a:ext cx="3843337" cy="2886075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4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78896" cy="4852988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1200" b="1" dirty="0" smtClean="0">
                <a:solidFill>
                  <a:schemeClr val="accent1">
                    <a:lumMod val="75000"/>
                  </a:schemeClr>
                </a:solidFill>
              </a:rPr>
              <a:t>Материал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8000" dirty="0" smtClean="0">
                <a:solidFill>
                  <a:schemeClr val="accent1">
                    <a:lumMod val="75000"/>
                  </a:schemeClr>
                </a:solidFill>
              </a:rPr>
              <a:t>Раздел «</a:t>
            </a:r>
            <a:r>
              <a:rPr lang="ru-RU" sz="8000" b="1" dirty="0" smtClean="0">
                <a:solidFill>
                  <a:schemeClr val="accent1">
                    <a:lumMod val="75000"/>
                  </a:schemeClr>
                </a:solidFill>
              </a:rPr>
              <a:t>Материал</a:t>
            </a:r>
            <a:r>
              <a:rPr lang="ru-RU" sz="8000" dirty="0" smtClean="0">
                <a:solidFill>
                  <a:schemeClr val="accent1">
                    <a:lumMod val="75000"/>
                  </a:schemeClr>
                </a:solidFill>
              </a:rPr>
              <a:t>» содержит онлайн материал для самостоятельного обучения, обширную фотогалерею, пояснения грамматики и произношения, доступные для скачивания словарь и упражения, а также полезные ссылки и дополнительную информацию</a:t>
            </a:r>
            <a:endParaRPr lang="en-GB" sz="8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8000" dirty="0" smtClean="0">
                <a:solidFill>
                  <a:schemeClr val="accent1">
                    <a:lumMod val="75000"/>
                  </a:schemeClr>
                </a:solidFill>
              </a:rPr>
              <a:t>Вы можете скачать глоссарии, содержащие лексику как сферы здравоохранения (уход за престарелыми, стоматологическое здоровье, медицинские професии, заболевания и симптомы и т.д.), так и повседневной жизни. </a:t>
            </a:r>
            <a:endParaRPr lang="en-GB" sz="8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r>
              <a:rPr lang="ru-RU" sz="8000" dirty="0" smtClean="0">
                <a:solidFill>
                  <a:schemeClr val="accent1">
                    <a:lumMod val="75000"/>
                  </a:schemeClr>
                </a:solidFill>
              </a:rPr>
              <a:t>Словарь базовой лексики и медицинской терминологии доступен на 4 языках</a:t>
            </a:r>
            <a:endParaRPr lang="en-GB" sz="8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221" name="Picture 7" descr="new vardsvenska 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VÅRDSVENSKA – </a:t>
            </a:r>
            <a:r>
              <a:rPr lang="ru-RU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шведский язык для медицинского персонала</a:t>
            </a:r>
            <a:r>
              <a:rPr lang="en-GB" sz="3400" dirty="0" smtClean="0">
                <a:solidFill>
                  <a:schemeClr val="accent1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endParaRPr lang="en-GB" sz="3400" dirty="0">
              <a:solidFill>
                <a:schemeClr val="accent1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44675"/>
            <a:ext cx="4475163" cy="4537075"/>
          </a:xfrm>
        </p:spPr>
        <p:txBody>
          <a:bodyPr rtlCol="0">
            <a:normAutofit fontScale="85000" lnSpcReduction="20000"/>
          </a:bodyPr>
          <a:lstStyle/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Сайт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</a:rPr>
              <a:t>Vårdsvenska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– уникальный сервис для медицинского персонала</a:t>
            </a: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Учить шведский может быть весело!</a:t>
            </a:r>
            <a:endParaRPr lang="en-GB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Контактные данные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Learnwell Oy, Mikonkatu 8 A, 00100 Helsinki, Finland </a:t>
            </a:r>
            <a:r>
              <a:rPr lang="fi-FI" dirty="0" smtClean="0">
                <a:solidFill>
                  <a:schemeClr val="accent1">
                    <a:lumMod val="75000"/>
                  </a:schemeClr>
                </a:solidFill>
              </a:rPr>
              <a:t>office@learnwell.fi</a:t>
            </a: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 eaLnBrk="1" fontAlgn="auto" hangingPunct="1">
              <a:spcAft>
                <a:spcPts val="0"/>
              </a:spcAft>
              <a:buClr>
                <a:srgbClr val="C00000"/>
              </a:buClr>
              <a:buFont typeface="Calibri" pitchFamily="34" charset="0"/>
              <a:buChar char="+"/>
              <a:defRPr/>
            </a:pP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  <p:pic>
        <p:nvPicPr>
          <p:cNvPr id="10244" name="Picture 7" descr="new vardsvenska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5589588"/>
            <a:ext cx="295275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 Same Side Corner Rectangle 8"/>
          <p:cNvSpPr/>
          <p:nvPr/>
        </p:nvSpPr>
        <p:spPr>
          <a:xfrm rot="5400000">
            <a:off x="-3267236" y="3267236"/>
            <a:ext cx="6858000" cy="323528"/>
          </a:xfrm>
          <a:prstGeom prst="round2SameRect">
            <a:avLst/>
          </a:prstGeom>
          <a:gradFill>
            <a:gsLst>
              <a:gs pos="0">
                <a:srgbClr val="FF9900">
                  <a:shade val="30000"/>
                  <a:satMod val="115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8" name="Content Placeholder 10" descr="at ge picture card vardsvenska screenshot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76825" y="2249488"/>
            <a:ext cx="3660775" cy="29797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FFFFFF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062328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1373</TotalTime>
  <Words>457</Words>
  <Application>Microsoft Office PowerPoint</Application>
  <PresentationFormat>On-screen Show (4:3)</PresentationFormat>
  <Paragraphs>60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Learnwell Oy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  <vt:lpstr>VÅRDSVENSKA – шведский язык для медицинского персонала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Learnwell Oy</dc:title>
  <dc:creator>Bianca Biro</dc:creator>
  <cp:lastModifiedBy>Bianca Biro</cp:lastModifiedBy>
  <cp:revision>32</cp:revision>
  <dcterms:created xsi:type="dcterms:W3CDTF">2011-09-06T07:20:39Z</dcterms:created>
  <dcterms:modified xsi:type="dcterms:W3CDTF">2011-09-22T07:48:50Z</dcterms:modified>
</cp:coreProperties>
</file>