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5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fi-F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5395"/>
    <a:srgbClr val="FF9900"/>
    <a:srgbClr val="43DBFF"/>
    <a:srgbClr val="9BCBF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84" autoAdjust="0"/>
  </p:normalViewPr>
  <p:slideViewPr>
    <p:cSldViewPr>
      <p:cViewPr varScale="1">
        <p:scale>
          <a:sx n="71" d="100"/>
          <a:sy n="71" d="100"/>
        </p:scale>
        <p:origin x="-4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3AE1903-C26D-4C98-BBA5-098A760F9030}" type="datetimeFigureOut">
              <a:rPr lang="fi-FI"/>
              <a:pPr>
                <a:defRPr/>
              </a:pPr>
              <a:t>23.9.2011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i-FI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fi-FI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960F002-1610-416D-9BE0-BAD9314FDA96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8AEB8D-4DAA-4499-9481-BA274B487851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i-FI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1EFA8B-2E00-462A-AEC0-38FFF7A92E42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i-FI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388EC1-0F0D-47F5-96DE-C746A071EC6D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i-FI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C867B1-93CD-4CFE-B3C6-29CD3B726108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i-FI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B20241-342C-4F22-95B8-BE51E446D6CB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i-FI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9E06E4-6DF6-4AAB-8A64-3229D49C4E2B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i-FI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8402CC-7CFA-424D-BDC0-043CAF93E438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i-FI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0D4BF0-1724-4FC3-9467-F6F9F020BB1D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i-FI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58496A-E891-4144-8574-BC0A80742528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i-FI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A17A8-69A8-4055-AFF6-3FDFD0FAD38A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6DBB-4E8D-41C1-B451-058F8A54410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8C7B8-9FF9-43F6-A3EC-4CE4F1685F5D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CC07D-64C6-41AC-81A7-78091706662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935AA-AC2F-49B1-8082-5EE581208E3A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275EB-A3E5-4C7B-9A5A-6A8EC9C90F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B47A9-BF7A-419B-8075-9C9D8BE38C89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CDAEB-0A8C-4DFE-A62C-C34A0F6441A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BED34-3BBE-404F-B8C4-C5485EE9CBEB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D2B63-1E03-4FF7-BBF2-75073D5AA07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C76B5-B823-4A47-9636-7DB9CFA3A7C7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49935-8E61-4256-B51A-47B13340DEA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FC1DA-A6C8-40B8-9018-788424564174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68B4D-6927-43E8-9134-2D489DC704F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57DF8-9CAE-411F-9402-08F4ECFED4EB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C7338-2A3E-423D-9205-98BBABFF060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BC04D-0D86-494F-B374-D999E3928515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52115-ABB2-4249-918D-6C2838562B3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20827-3F7C-4D92-9F4A-7D064FE6694E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683E-ECA2-48DB-9AFA-B428183A453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C39F2-1F79-463C-A8A1-2213DC33D7D5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89E75-BBAE-4DEE-AFE4-7279535EC2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AE0F0C-B492-4E51-A8D7-408B8936AAF9}" type="datetimeFigureOut">
              <a:rPr lang="en-GB"/>
              <a:pPr>
                <a:defRPr/>
              </a:pPr>
              <a:t>23/09/2011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F2E805-61B1-4029-9584-B219D0F48FC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vardsvenska.f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rdsvenska.fi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-36513" y="2349500"/>
            <a:ext cx="6696076" cy="7921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228600" dist="50800" dir="5400000" algn="ctr" rotWithShape="0">
              <a:srgbClr val="000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54" name="Title 1"/>
          <p:cNvSpPr>
            <a:spLocks noGrp="1"/>
          </p:cNvSpPr>
          <p:nvPr>
            <p:ph type="ctrTitle"/>
          </p:nvPr>
        </p:nvSpPr>
        <p:spPr>
          <a:xfrm>
            <a:off x="-36513" y="2420938"/>
            <a:ext cx="4679951" cy="647700"/>
          </a:xfrm>
        </p:spPr>
        <p:txBody>
          <a:bodyPr/>
          <a:lstStyle/>
          <a:p>
            <a:pPr eaLnBrk="1" hangingPunct="1"/>
            <a:r>
              <a:rPr lang="en-GB" sz="4800" smtClean="0">
                <a:solidFill>
                  <a:schemeClr val="bg1"/>
                </a:solidFill>
                <a:latin typeface="Adobe Garamond Pro" pitchFamily="18" charset="0"/>
              </a:rPr>
              <a:t>Learnwell Oy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750" y="3789363"/>
            <a:ext cx="6840538" cy="143986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VÅRDSVENSKA-PROJEKTIN </a:t>
            </a: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ESITTELY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pic>
        <p:nvPicPr>
          <p:cNvPr id="6" name="Picture 5" descr="Logo 2_medium_gray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contrast="-10000"/>
          </a:blip>
          <a:stretch>
            <a:fillRect/>
          </a:stretch>
        </p:blipFill>
        <p:spPr>
          <a:xfrm>
            <a:off x="5308792" y="5301208"/>
            <a:ext cx="3511680" cy="1093990"/>
          </a:xfrm>
          <a:prstGeom prst="rect">
            <a:avLst/>
          </a:prstGeom>
        </p:spPr>
      </p:pic>
      <p:pic>
        <p:nvPicPr>
          <p:cNvPr id="2057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461963"/>
            <a:ext cx="3311525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64500" cy="1368425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392612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Vårdsvenska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www.vardsvenska.fi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 tarjoaa tietoa ja välineitä terveydenhuollon henkilökunnalle, joka on kiinnostunut oppimaan ruotsia: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Tietoa Suomesta neljällä kielellä – ruotsiksi, suomeksi, englanniksi ja venäjäksi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Kielikoulutusta (ruotsin kielioppia, materiaalia ja harjoituksia ruotsiksi)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Apuvälineitä työnhakuun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Materiaalia (mm. sanastoja, tulostettavia tehtäviä,       ristisanoja jne.) 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844675"/>
            <a:ext cx="7920037" cy="43529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Vårdsvenska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www.vardsvenska.fi</a:t>
            </a:r>
            <a:endParaRPr lang="en-GB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dirty="0" smtClean="0"/>
          </a:p>
        </p:txBody>
      </p:sp>
      <p:pic>
        <p:nvPicPr>
          <p:cNvPr id="4100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4104" name="Picture 6" descr="Vardsvenska printscreen front pg croppe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348880"/>
            <a:ext cx="624522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64500" cy="1368425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281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Verkostoituminen: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Tietoa Suomeen muuttaville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Perustietoa maasta ja kulttuurista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Viranomaistahojen, terveydenhuoltoalan laitosten, vanhusten hoidon ym. yhteystietoja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512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64500" cy="1373188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281487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    Työnhaku: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sz="2800" dirty="0" smtClean="0">
                <a:solidFill>
                  <a:srgbClr val="0B5395"/>
                </a:solidFill>
              </a:rPr>
              <a:t>Voit </a:t>
            </a:r>
            <a:r>
              <a:rPr lang="en-US" sz="2800" b="1" dirty="0" smtClean="0">
                <a:solidFill>
                  <a:srgbClr val="0B5395"/>
                </a:solidFill>
              </a:rPr>
              <a:t>rekisteröityä käyttäjäksi</a:t>
            </a:r>
            <a:r>
              <a:rPr lang="en-US" sz="2800" dirty="0" smtClean="0">
                <a:solidFill>
                  <a:srgbClr val="0B5395"/>
                </a:solidFill>
              </a:rPr>
              <a:t>, luoda profiilin työnhakijana, laatia CV:n verkossa ja lähettää sen palvelumme kautta mille tahansa tietokannassamme olevalle terveydenhuoltoalan laitokselle </a:t>
            </a:r>
            <a:endParaRPr lang="en-GB" sz="2800" dirty="0" smtClean="0">
              <a:solidFill>
                <a:srgbClr val="0B5395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sz="2800" dirty="0" smtClean="0">
                <a:solidFill>
                  <a:srgbClr val="0B5395"/>
                </a:solidFill>
              </a:rPr>
              <a:t>Työnantajatietokantamme sisältää tuhansia mahdollisia työnantajia terveydenhuollon eri saroilta Suomessa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(sairaaloita, terveyskeskuksia, hammaslääkäreitä, yksityisiä lääkäriasemia)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CV-näytteitä myös saatavilla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6148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64500" cy="1373188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78400" cy="49244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Kielikoulutus: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sz="2000" b="1" dirty="0" smtClean="0">
                <a:solidFill>
                  <a:srgbClr val="0B5395"/>
                </a:solidFill>
              </a:rPr>
              <a:t>Ruotsin verkkokurssi</a:t>
            </a:r>
            <a:r>
              <a:rPr lang="en-US" sz="2000" dirty="0" smtClean="0">
                <a:solidFill>
                  <a:srgbClr val="0B5395"/>
                </a:solidFill>
              </a:rPr>
              <a:t> sisältää tietoa ruotsin kieliopista, sanastosta ja ääntämisestä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Satoja sanasto- ja kielioppiharjoituksia, kuvaharjoituksia, luetunymmärtämisharjoituksia jne. </a:t>
            </a:r>
            <a:r>
              <a:rPr lang="en-US" sz="2000" dirty="0" smtClean="0">
                <a:solidFill>
                  <a:srgbClr val="0B5395"/>
                </a:solidFill>
              </a:rPr>
              <a:t>ruotsiksi terveydenhuoltoalaan ja kielen perusteisiin liittyen</a:t>
            </a:r>
            <a:endParaRPr lang="en-GB" sz="2000" dirty="0" smtClean="0">
              <a:solidFill>
                <a:srgbClr val="0B5395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Harjoituksia on saatavilla </a:t>
            </a:r>
            <a:r>
              <a:rPr lang="en-GB" sz="2000" b="1" dirty="0" smtClean="0">
                <a:solidFill>
                  <a:schemeClr val="accent1">
                    <a:lumMod val="75000"/>
                  </a:schemeClr>
                </a:solidFill>
              </a:rPr>
              <a:t>ruotsiksi, suomeksi, englanniksi ja venäjäksi</a:t>
            </a: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, joten voit harjoitella samoja asioita neljällä kielellä</a:t>
            </a: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7175" name="Content Placeholder 6" descr="exercise screenshot 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60988" y="2205038"/>
            <a:ext cx="3535362" cy="3506787"/>
          </a:xfr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381635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Kielikoulutus: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sz="2800" dirty="0" smtClean="0">
                <a:solidFill>
                  <a:srgbClr val="0B5395"/>
                </a:solidFill>
              </a:rPr>
              <a:t>Jos olet rekisteröitynyt käyttäjä, ohjelma tunnistaa edistymisesi ja pitää kirjaa suoriutumisestasi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Tehtävien vaikeustaso vaihtelee alkeista edistyneeseen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sz="2800" b="1" dirty="0" smtClean="0">
                <a:solidFill>
                  <a:srgbClr val="0B5395"/>
                </a:solidFill>
              </a:rPr>
              <a:t>“Vanhustenhoitopeli”</a:t>
            </a:r>
            <a:r>
              <a:rPr lang="en-US" sz="2800" dirty="0" smtClean="0">
                <a:solidFill>
                  <a:srgbClr val="0B5395"/>
                </a:solidFill>
              </a:rPr>
              <a:t> on kymmentasoinen vuorovaikutteinen sanasto- ja luetunymmärtämispeli. Suoritettuasi viimeisen tason, voit tulostaa todistuksen pelin läpäisystä. Tämä oikeuttaa sinut osallistumaan ruotsin puhekielen tehokurssille Helsingissä ilmaiseksi</a:t>
            </a:r>
            <a:r>
              <a:rPr lang="en-US" sz="2800" dirty="0" smtClean="0"/>
              <a:t>.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64500" cy="1373188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619625" cy="4852988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Materiaali: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b="1" dirty="0" smtClean="0">
                <a:solidFill>
                  <a:srgbClr val="0B5395"/>
                </a:solidFill>
              </a:rPr>
              <a:t>Materiaaliosiossa </a:t>
            </a:r>
            <a:r>
              <a:rPr lang="en-US" dirty="0" smtClean="0">
                <a:solidFill>
                  <a:srgbClr val="0B5395"/>
                </a:solidFill>
              </a:rPr>
              <a:t>on saatavilla itseopiskeluaineistoa, laaja kuvagalleria, ääntämis- ja kielioppiohjeita, ladattavia sanastoja ja kielioppitehtäviä, linkkejä ja tietoa 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dirty="0" smtClean="0">
                <a:solidFill>
                  <a:srgbClr val="0B5395"/>
                </a:solidFill>
              </a:rPr>
              <a:t>Voit myös ladata sanastoja monista eri terveydenhuollon aihealueista (vanhustenhuolto, hammashuolto, lääketieteelliset ammatit, taudit ja oireet, jne.) sekä jokapäiväisestä elämästä 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US" dirty="0" smtClean="0">
                <a:solidFill>
                  <a:srgbClr val="0B5395"/>
                </a:solidFill>
              </a:rPr>
              <a:t>Voit selata perussanastoa sekä terveydenhuoltoalan termejä Vårdsvenska-</a:t>
            </a:r>
            <a:r>
              <a:rPr lang="en-US" b="1" dirty="0" smtClean="0">
                <a:solidFill>
                  <a:srgbClr val="0B5395"/>
                </a:solidFill>
              </a:rPr>
              <a:t>sanakirja-palvelussamme</a:t>
            </a:r>
            <a:endParaRPr lang="en-GB" dirty="0" smtClean="0">
              <a:solidFill>
                <a:srgbClr val="0B5395"/>
              </a:solidFill>
            </a:endParaRPr>
          </a:p>
        </p:txBody>
      </p:sp>
      <p:pic>
        <p:nvPicPr>
          <p:cNvPr id="9220" name="Content Placeholder 6" descr="Vanhustenhoitosanasto printscree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00638" y="2133600"/>
            <a:ext cx="3843337" cy="2886075"/>
          </a:xfrm>
        </p:spPr>
      </p:pic>
      <p:pic>
        <p:nvPicPr>
          <p:cNvPr id="9221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5589588"/>
            <a:ext cx="29527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 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44675"/>
            <a:ext cx="4475163" cy="4537075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   Vårdsvenska-sivusto on ainutlaatuinen väline terveydenhuollon ammattilaisille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b="1" i="1" dirty="0" smtClean="0">
                <a:solidFill>
                  <a:schemeClr val="accent1">
                    <a:lumMod val="75000"/>
                  </a:schemeClr>
                </a:solidFill>
              </a:rPr>
              <a:t>Ruotsin opiskelu voi olla hauskaa!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Yhteystiedot: 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Learnwell Oy, Mikonkatu 8 A, 00100 Helsinki, Finland </a:t>
            </a:r>
            <a:r>
              <a:rPr lang="fi-FI" dirty="0" smtClean="0">
                <a:solidFill>
                  <a:schemeClr val="accent1">
                    <a:lumMod val="75000"/>
                  </a:schemeClr>
                </a:solidFill>
              </a:rPr>
              <a:t>office@learnwell.fi</a:t>
            </a: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1024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5589588"/>
            <a:ext cx="29527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48" name="Content Placeholder 10" descr="at ge picture card vardsvenska screenshot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76825" y="2249488"/>
            <a:ext cx="3660775" cy="2979737"/>
          </a:xfr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4900" dirty="0" err="1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Ruotsia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r>
              <a:rPr lang="en-GB" sz="49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terveydenhuollon henkilökunnalle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FFFFFF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062328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1281</TotalTime>
  <Words>353</Words>
  <Application>Microsoft Office PowerPoint</Application>
  <PresentationFormat>On-screen Show (4:3)</PresentationFormat>
  <Paragraphs>62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Adobe Garamond Pro</vt:lpstr>
      <vt:lpstr>Office Theme</vt:lpstr>
      <vt:lpstr>Learnwell Oy</vt:lpstr>
      <vt:lpstr>VÅRDSVENSKA – Ruotsia terveydenhuollon henkilökunnalle </vt:lpstr>
      <vt:lpstr>VÅRDSVENSKA – Ruotsia terveydenhuollon henkilökunnalle </vt:lpstr>
      <vt:lpstr>VÅRDSVENSKA – Ruotsia terveydenhuollon henkilökunnalle </vt:lpstr>
      <vt:lpstr>VÅRDSVENSKA – Ruotsia terveydenhuollon henkilökunnalle </vt:lpstr>
      <vt:lpstr>VÅRDSVENSKA – Ruotsia terveydenhuollon henkilökunnalle </vt:lpstr>
      <vt:lpstr>VÅRDSVENSKA – Ruotsia terveydenhuollon henkilökunnalle </vt:lpstr>
      <vt:lpstr>VÅRDSVENSKA – Ruotsia terveydenhuollon henkilökunnalle </vt:lpstr>
      <vt:lpstr>VÅRDSVENSKA – Ruotsia terveydenhuollon henkilökunnalle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Learnwell Oy</dc:title>
  <dc:creator>Bianca Biro</dc:creator>
  <cp:lastModifiedBy>Bianca Biro</cp:lastModifiedBy>
  <cp:revision>38</cp:revision>
  <dcterms:created xsi:type="dcterms:W3CDTF">2011-09-06T07:20:39Z</dcterms:created>
  <dcterms:modified xsi:type="dcterms:W3CDTF">2011-09-23T08:16:34Z</dcterms:modified>
</cp:coreProperties>
</file>