
<file path=[Content_Types].xml><?xml version="1.0" encoding="utf-8"?>
<Types xmlns="http://schemas.openxmlformats.org/package/2006/content-types">
  <Override PartName="/ppt/notesSlides/notesSlide2.xml" ContentType="application/vnd.openxmlformats-officedocument.presentationml.notesSlide+xml"/>
  <Override PartName="/ppt/tags/tag8.xml" ContentType="application/vnd.openxmlformats-officedocument.presentationml.tags+xml"/>
  <Override PartName="/ppt/diagrams/colors22.xml" ContentType="application/vnd.openxmlformats-officedocument.drawingml.diagramColors+xml"/>
  <Override PartName="/ppt/diagrams/colors11.xml" ContentType="application/vnd.openxmlformats-officedocument.drawingml.diagramColors+xml"/>
  <Override PartName="/ppt/diagrams/data24.xml" ContentType="application/vnd.openxmlformats-officedocument.drawingml.diagramData+xml"/>
  <Override PartName="/ppt/slides/slide25.xml" ContentType="application/vnd.openxmlformats-officedocument.presentationml.slide+xml"/>
  <Override PartName="/ppt/slideLayouts/slideLayout2.xml" ContentType="application/vnd.openxmlformats-officedocument.presentationml.slideLayout+xml"/>
  <Override PartName="/ppt/diagrams/layout9.xml" ContentType="application/vnd.openxmlformats-officedocument.drawingml.diagramLayout+xml"/>
  <Override PartName="/ppt/diagrams/data13.xml" ContentType="application/vnd.openxmlformats-officedocument.drawingml.diagramData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diagrams/quickStyle17.xml" ContentType="application/vnd.openxmlformats-officedocument.drawingml.diagramStyle+xml"/>
  <Override PartName="/ppt/diagrams/drawing18.xml" ContentType="application/vnd.ms-office.drawingml.diagramDrawing+xml"/>
  <Override PartName="/ppt/tableStyles.xml" ContentType="application/vnd.openxmlformats-officedocument.presentationml.tableStyles+xml"/>
  <Override PartName="/ppt/tags/tag16.xml" ContentType="application/vnd.openxmlformats-officedocument.presentationml.tags+xml"/>
  <Override PartName="/ppt/diagrams/layout17.xml" ContentType="application/vnd.openxmlformats-officedocument.drawingml.diagram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notesSlides/notesSlide7.xml" ContentType="application/vnd.openxmlformats-officedocument.presentationml.notesSlide+xml"/>
  <Override PartName="/ppt/diagrams/quickStyle20.xml" ContentType="application/vnd.openxmlformats-officedocument.drawingml.diagramStyle+xml"/>
  <Override PartName="/ppt/diagrams/drawing21.xml" ContentType="application/vnd.ms-office.drawingml.diagramDrawing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diagrams/colors4.xml" ContentType="application/vnd.openxmlformats-officedocument.drawingml.diagramColors+xml"/>
  <Override PartName="/ppt/diagrams/quickStyle7.xml" ContentType="application/vnd.openxmlformats-officedocument.drawingml.diagramStyle+xml"/>
  <Override PartName="/ppt/tags/tag9.xml" ContentType="application/vnd.openxmlformats-officedocument.presentationml.tags+xml"/>
  <Override PartName="/ppt/diagrams/drawing10.xml" ContentType="application/vnd.ms-office.drawingml.diagramDrawing+xml"/>
  <Override PartName="/ppt/diagrams/colors16.xml" ContentType="application/vnd.openxmlformats-officedocument.drawingml.diagramColors+xml"/>
  <Override PartName="/ppt/diagrams/data18.xml" ContentType="application/vnd.openxmlformats-officedocument.drawingml.diagramData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3.xml" ContentType="application/vnd.openxmlformats-officedocument.presentationml.notesSlide+xml"/>
  <Override PartName="/ppt/diagrams/drawing3.xml" ContentType="application/vnd.ms-office.drawingml.diagramDrawing+xml"/>
  <Override PartName="/ppt/diagrams/colors12.xml" ContentType="application/vnd.openxmlformats-officedocument.drawingml.diagramColors+xml"/>
  <Override PartName="/ppt/diagrams/layout20.xml" ContentType="application/vnd.openxmlformats-officedocument.drawingml.diagramLayout+xml"/>
  <Override PartName="/ppt/diagrams/colors23.xml" ContentType="application/vnd.openxmlformats-officedocument.drawingml.diagramColors+xml"/>
  <Override PartName="/ppt/diagrams/data25.xml" ContentType="application/vnd.openxmlformats-officedocument.drawingml.diagramData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diagrams/quickStyle3.xml" ContentType="application/vnd.openxmlformats-officedocument.drawingml.diagramStyle+xml"/>
  <Override PartName="/ppt/tags/tag5.xml" ContentType="application/vnd.openxmlformats-officedocument.presentationml.tags+xml"/>
  <Override PartName="/ppt/diagrams/data14.xml" ContentType="application/vnd.openxmlformats-officedocument.drawingml.diagramData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Override PartName="/ppt/notesSlides/notesSlide17.xml" ContentType="application/vnd.openxmlformats-officedocument.presentationml.notesSlide+xml"/>
  <Override PartName="/ppt/diagrams/drawing19.xml" ContentType="application/vnd.ms-office.drawingml.diagramDrawing+xml"/>
  <Override PartName="/ppt/diagrams/data21.xml" ContentType="application/vnd.openxmlformats-officedocument.drawingml.diagramData+xml"/>
  <Override PartName="/ppt/presentation.xml" ContentType="application/vnd.openxmlformats-officedocument.presentationml.presentation.main+xml"/>
  <Override PartName="/ppt/slides/slide22.xml" ContentType="application/vnd.openxmlformats-officedocument.presentationml.slide+xml"/>
  <Override PartName="/ppt/tags/tag1.xml" ContentType="application/vnd.openxmlformats-officedocument.presentationml.tags+xml"/>
  <Override PartName="/ppt/diagrams/layout6.xml" ContentType="application/vnd.openxmlformats-officedocument.drawingml.diagramLayout+xml"/>
  <Override PartName="/ppt/diagrams/data10.xml" ContentType="application/vnd.openxmlformats-officedocument.drawingml.diagramData+xml"/>
  <Override PartName="/ppt/diagrams/quickStyle18.xml" ContentType="application/vnd.openxmlformats-officedocument.drawingml.diagramStyle+xml"/>
  <Override PartName="/ppt/notesSlides/notesSlide24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diagrams/data7.xml" ContentType="application/vnd.openxmlformats-officedocument.drawingml.diagramData+xml"/>
  <Override PartName="/ppt/diagrams/colors9.xml" ContentType="application/vnd.openxmlformats-officedocument.drawingml.diagramColors+xml"/>
  <Override PartName="/ppt/notesSlides/notesSlide13.xml" ContentType="application/vnd.openxmlformats-officedocument.presentationml.notesSlide+xml"/>
  <Override PartName="/ppt/diagrams/quickStyle14.xml" ContentType="application/vnd.openxmlformats-officedocument.drawingml.diagramStyle+xml"/>
  <Override PartName="/ppt/diagrams/drawing15.xml" ContentType="application/vnd.ms-office.drawingml.diagramDrawing+xml"/>
  <Override PartName="/ppt/tags/tag17.xml" ContentType="application/vnd.openxmlformats-officedocument.presentationml.tags+xml"/>
  <Override PartName="/ppt/diagrams/layout18.xml" ContentType="application/vnd.openxmlformats-officedocument.drawingml.diagramLayout+xml"/>
  <Override PartName="/ppt/diagrams/quickStyle25.xml" ContentType="application/vnd.openxmlformats-officedocument.drawingml.diagramStyle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notesSlides/notesSlide8.xml" ContentType="application/vnd.openxmlformats-officedocument.presentationml.notesSlide+xml"/>
  <Override PartName="/ppt/diagrams/drawing8.xml" ContentType="application/vnd.ms-office.drawingml.diagramDrawing+xml"/>
  <Override PartName="/ppt/notesSlides/notesSlide20.xml" ContentType="application/vnd.openxmlformats-officedocument.presentationml.notesSlide+xml"/>
  <Override PartName="/ppt/tags/tag24.xml" ContentType="application/vnd.openxmlformats-officedocument.presentationml.tags+xml"/>
  <Override PartName="/ppt/diagrams/layout25.xml" ContentType="application/vnd.openxmlformats-officedocument.drawingml.diagramLayout+xml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diagrams/quickStyle8.xml" ContentType="application/vnd.openxmlformats-officedocument.drawingml.diagramStyle+xml"/>
  <Override PartName="/ppt/diagrams/quickStyle10.xml" ContentType="application/vnd.openxmlformats-officedocument.drawingml.diagramStyle+xml"/>
  <Override PartName="/ppt/diagrams/drawing11.xml" ContentType="application/vnd.ms-office.drawingml.diagramDrawing+xml"/>
  <Override PartName="/ppt/tags/tag13.xml" ContentType="application/vnd.openxmlformats-officedocument.presentationml.tags+xml"/>
  <Override PartName="/ppt/diagrams/layout14.xml" ContentType="application/vnd.openxmlformats-officedocument.drawingml.diagramLayout+xml"/>
  <Override PartName="/ppt/diagrams/colors17.xml" ContentType="application/vnd.openxmlformats-officedocument.drawingml.diagramColors+xml"/>
  <Override PartName="/ppt/diagrams/quickStyle21.xml" ContentType="application/vnd.openxmlformats-officedocument.drawingml.diagramStyle+xml"/>
  <Override PartName="/ppt/diagrams/drawing22.xml" ContentType="application/vnd.ms-office.drawingml.diagramDrawing+xml"/>
  <Override PartName="/ppt/notesSlides/notesSlide4.xml" ContentType="application/vnd.openxmlformats-officedocument.presentationml.notesSlide+xml"/>
  <Override PartName="/ppt/diagrams/drawing4.xml" ContentType="application/vnd.ms-office.drawingml.diagramDrawing+xml"/>
  <Override PartName="/ppt/diagrams/data19.xml" ContentType="application/vnd.openxmlformats-officedocument.drawingml.diagramData+xml"/>
  <Override PartName="/ppt/tags/tag20.xml" ContentType="application/vnd.openxmlformats-officedocument.presentationml.tags+xml"/>
  <Override PartName="/ppt/diagrams/layout21.xml" ContentType="application/vnd.openxmlformats-officedocument.drawingml.diagramLayout+xml"/>
  <Override PartName="/ppt/diagrams/colors24.xml" ContentType="application/vnd.openxmlformats-officedocument.drawingml.diagramColors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quickStyle4.xml" ContentType="application/vnd.openxmlformats-officedocument.drawingml.diagramStyle+xml"/>
  <Override PartName="/ppt/tags/tag6.xml" ContentType="application/vnd.openxmlformats-officedocument.presentationml.tags+xml"/>
  <Override PartName="/ppt/diagrams/layout10.xml" ContentType="application/vnd.openxmlformats-officedocument.drawingml.diagramLayout+xml"/>
  <Override PartName="/ppt/diagrams/colors13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diagrams/data15.xml" ContentType="application/vnd.openxmlformats-officedocument.drawingml.diagramData+xml"/>
  <Override PartName="/ppt/diagrams/colors20.xml" ContentType="application/vnd.openxmlformats-officedocument.drawingml.diagramColors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ags/tag2.xml" ContentType="application/vnd.openxmlformats-officedocument.presentationml.tags+xml"/>
  <Override PartName="/ppt/diagrams/data11.xml" ContentType="application/vnd.openxmlformats-officedocument.drawingml.diagramData+xml"/>
  <Override PartName="/ppt/notesSlides/notesSlide18.xml" ContentType="application/vnd.openxmlformats-officedocument.presentationml.notesSlide+xml"/>
  <Override PartName="/ppt/diagrams/quickStyle19.xml" ContentType="application/vnd.openxmlformats-officedocument.drawingml.diagramStyle+xml"/>
  <Override PartName="/ppt/diagrams/data22.xml" ContentType="application/vnd.openxmlformats-officedocument.drawingml.diagramData+xml"/>
  <Default Extension="rels" ContentType="application/vnd.openxmlformats-package.relationships+xml"/>
  <Override PartName="/ppt/slides/slide23.xml" ContentType="application/vnd.openxmlformats-officedocument.presentationml.slide+xml"/>
  <Override PartName="/ppt/diagrams/layout7.xml" ContentType="application/vnd.openxmlformats-officedocument.drawingml.diagramLayout+xml"/>
  <Override PartName="/ppt/diagrams/data8.xml" ContentType="application/vnd.openxmlformats-officedocument.drawingml.diagramData+xml"/>
  <Override PartName="/ppt/notesSlides/notesSlide25.xml" ContentType="application/vnd.openxmlformats-officedocument.presentationml.notesSlide+xml"/>
  <Override PartName="/ppt/slides/slide12.xml" ContentType="application/vnd.openxmlformats-officedocument.presentationml.slide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diagrams/quickStyle15.xml" ContentType="application/vnd.openxmlformats-officedocument.drawingml.diagramStyle+xml"/>
  <Override PartName="/ppt/diagrams/drawing16.xml" ContentType="application/vnd.ms-office.drawingml.diagramDrawing+xml"/>
  <Override PartName="/ppt/tags/tag18.xml" ContentType="application/vnd.openxmlformats-officedocument.presentationml.tags+xml"/>
  <Override PartName="/ppt/diagrams/layout19.xml" ContentType="application/vnd.openxmlformats-officedocument.drawingml.diagramLayout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notesSlides/notesSlide9.xml" ContentType="application/vnd.openxmlformats-officedocument.presentationml.notesSlide+xml"/>
  <Override PartName="/ppt/diagrams/drawing9.xml" ContentType="application/vnd.ms-office.drawingml.diagramDrawing+xml"/>
  <Override PartName="/ppt/tags/tag14.xml" ContentType="application/vnd.openxmlformats-officedocument.presentationml.tags+xml"/>
  <Override PartName="/ppt/diagrams/layout15.xml" ContentType="application/vnd.openxmlformats-officedocument.drawingml.diagramLayout+xml"/>
  <Override PartName="/ppt/notesSlides/notesSlide21.xml" ContentType="application/vnd.openxmlformats-officedocument.presentationml.notesSlide+xml"/>
  <Override PartName="/ppt/diagrams/quickStyle22.xml" ContentType="application/vnd.openxmlformats-officedocument.drawingml.diagramStyle+xml"/>
  <Override PartName="/ppt/diagrams/drawing23.xml" ContentType="application/vnd.ms-office.drawingml.diagramDrawing+xml"/>
  <Override PartName="/ppt/tags/tag25.xml" ContentType="application/vnd.openxmlformats-officedocument.presentationml.tags+xml"/>
  <Override PartName="/ppt/diagrams/colors6.xml" ContentType="application/vnd.openxmlformats-officedocument.drawingml.diagramColors+xml"/>
  <Override PartName="/ppt/diagrams/quickStyle9.xml" ContentType="application/vnd.openxmlformats-officedocument.drawingml.diagramStyle+xml"/>
  <Override PartName="/ppt/notesSlides/notesSlide10.xml" ContentType="application/vnd.openxmlformats-officedocument.presentationml.notesSlide+xml"/>
  <Override PartName="/ppt/diagrams/quickStyle11.xml" ContentType="application/vnd.openxmlformats-officedocument.drawingml.diagramStyle+xml"/>
  <Override PartName="/ppt/diagrams/drawing12.xml" ContentType="application/vnd.ms-office.drawingml.diagramDrawing+xml"/>
  <Override PartName="/ppt/diagrams/colors18.xml" ContentType="application/vnd.openxmlformats-officedocument.drawingml.diagramColors+xml"/>
  <Override PartName="/ppt/slides/slide7.xml" ContentType="application/vnd.openxmlformats-officedocument.presentationml.slide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diagrams/drawing5.xml" ContentType="application/vnd.ms-office.drawingml.diagramDrawing+xml"/>
  <Override PartName="/ppt/tags/tag10.xml" ContentType="application/vnd.openxmlformats-officedocument.presentationml.tags+xml"/>
  <Override PartName="/ppt/diagrams/layout11.xml" ContentType="application/vnd.openxmlformats-officedocument.drawingml.diagramLayout+xml"/>
  <Override PartName="/ppt/diagrams/colors14.xml" ContentType="application/vnd.openxmlformats-officedocument.drawingml.diagramColors+xml"/>
  <Override PartName="/ppt/tags/tag21.xml" ContentType="application/vnd.openxmlformats-officedocument.presentationml.tags+xml"/>
  <Override PartName="/ppt/diagrams/layout22.xml" ContentType="application/vnd.openxmlformats-officedocument.drawingml.diagramLayout+xml"/>
  <Override PartName="/ppt/diagrams/colors25.xml" ContentType="application/vnd.openxmlformats-officedocument.drawingml.diagramColors+xml"/>
  <Override PartName="/ppt/notesSlides/notesSlide1.xml" ContentType="application/vnd.openxmlformats-officedocument.presentationml.notesSlide+xml"/>
  <Override PartName="/ppt/diagrams/colors2.xml" ContentType="application/vnd.openxmlformats-officedocument.drawingml.diagramColors+xml"/>
  <Override PartName="/ppt/diagrams/quickStyle5.xml" ContentType="application/vnd.openxmlformats-officedocument.drawingml.diagramStyle+xml"/>
  <Override PartName="/ppt/tags/tag7.xml" ContentType="application/vnd.openxmlformats-officedocument.presentationml.tags+xml"/>
  <Override PartName="/ppt/diagrams/data16.xml" ContentType="application/vnd.openxmlformats-officedocument.drawingml.diagramData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Layouts/slideLayout5.xml" ContentType="application/vnd.openxmlformats-officedocument.presentationml.slideLayout+xml"/>
  <Override PartName="/ppt/diagrams/drawing1.xml" ContentType="application/vnd.ms-office.drawingml.diagramDrawing+xml"/>
  <Override PartName="/ppt/diagrams/colors10.xml" ContentType="application/vnd.openxmlformats-officedocument.drawingml.diagramColors+xml"/>
  <Override PartName="/ppt/notesSlides/notesSlide19.xml" ContentType="application/vnd.openxmlformats-officedocument.presentationml.notesSlide+xml"/>
  <Override PartName="/ppt/diagrams/colors21.xml" ContentType="application/vnd.openxmlformats-officedocument.drawingml.diagramColors+xml"/>
  <Override PartName="/ppt/diagrams/data23.xml" ContentType="application/vnd.openxmlformats-officedocument.drawingml.diagramData+xml"/>
  <Override PartName="/ppt/slides/slide24.xml" ContentType="application/vnd.openxmlformats-officedocument.presentationml.slide+xml"/>
  <Default Extension="jpeg" ContentType="image/jpeg"/>
  <Override PartName="/ppt/diagrams/quickStyle1.xml" ContentType="application/vnd.openxmlformats-officedocument.drawingml.diagramStyle+xml"/>
  <Override PartName="/ppt/tags/tag3.xml" ContentType="application/vnd.openxmlformats-officedocument.presentationml.tags+xml"/>
  <Override PartName="/ppt/diagrams/layout8.xml" ContentType="application/vnd.openxmlformats-officedocument.drawingml.diagramLayout+xml"/>
  <Override PartName="/ppt/diagrams/data12.xml" ContentType="application/vnd.openxmlformats-officedocument.drawingml.diagramData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ppt/diagrams/data9.xml" ContentType="application/vnd.openxmlformats-officedocument.drawingml.diagramData+xml"/>
  <Override PartName="/ppt/notesSlides/notesSlide15.xml" ContentType="application/vnd.openxmlformats-officedocument.presentationml.notesSlide+xml"/>
  <Override PartName="/ppt/diagrams/quickStyle16.xml" ContentType="application/vnd.openxmlformats-officedocument.drawingml.diagramStyle+xml"/>
  <Override PartName="/ppt/diagrams/drawing17.xml" ContentType="application/vnd.ms-office.drawingml.diagramDrawing+xml"/>
  <Override PartName="/ppt/tags/tag19.xml" ContentType="application/vnd.openxmlformats-officedocument.presentationml.tags+xml"/>
  <Override PartName="/ppt/slides/slide20.xml" ContentType="application/vnd.openxmlformats-officedocument.presentationml.slide+xml"/>
  <Override PartName="/ppt/diagrams/layout4.xml" ContentType="application/vnd.openxmlformats-officedocument.drawingml.diagramLayout+xml"/>
  <Override PartName="/ppt/notesSlides/notesSlide22.xml" ContentType="application/vnd.openxmlformats-officedocument.presentationml.notesSlide+xml"/>
  <Override PartName="/ppt/diagrams/data5.xml" ContentType="application/vnd.openxmlformats-officedocument.drawingml.diagramData+xml"/>
  <Override PartName="/ppt/diagrams/colors7.xml" ContentType="application/vnd.openxmlformats-officedocument.drawingml.diagramColors+xml"/>
  <Override PartName="/ppt/notesSlides/notesSlide11.xml" ContentType="application/vnd.openxmlformats-officedocument.presentationml.notesSlide+xml"/>
  <Override PartName="/ppt/diagrams/quickStyle12.xml" ContentType="application/vnd.openxmlformats-officedocument.drawingml.diagramStyle+xml"/>
  <Override PartName="/ppt/diagrams/drawing13.xml" ContentType="application/vnd.ms-office.drawingml.diagramDrawing+xml"/>
  <Override PartName="/ppt/tags/tag15.xml" ContentType="application/vnd.openxmlformats-officedocument.presentationml.tags+xml"/>
  <Override PartName="/ppt/diagrams/layout16.xml" ContentType="application/vnd.openxmlformats-officedocument.drawingml.diagramLayout+xml"/>
  <Override PartName="/ppt/diagrams/colors19.xml" ContentType="application/vnd.openxmlformats-officedocument.drawingml.diagramColors+xml"/>
  <Override PartName="/ppt/diagrams/quickStyle23.xml" ContentType="application/vnd.openxmlformats-officedocument.drawingml.diagramStyle+xml"/>
  <Override PartName="/ppt/diagrams/drawing24.xml" ContentType="application/vnd.ms-office.drawingml.diagramDrawing+xml"/>
  <Override PartName="/ppt/notesSlides/notesSlide6.xml" ContentType="application/vnd.openxmlformats-officedocument.presentationml.notesSlide+xml"/>
  <Override PartName="/ppt/diagrams/drawing6.xml" ContentType="application/vnd.ms-office.drawingml.diagramDrawing+xml"/>
  <Override PartName="/ppt/diagrams/drawing20.xml" ContentType="application/vnd.ms-office.drawingml.diagramDrawing+xml"/>
  <Override PartName="/ppt/tags/tag22.xml" ContentType="application/vnd.openxmlformats-officedocument.presentationml.tags+xml"/>
  <Override PartName="/ppt/diagrams/layout23.xml" ContentType="application/vnd.openxmlformats-officedocument.drawingml.diagramLayout+xml"/>
  <Override PartName="/ppt/slides/slide8.xml" ContentType="application/vnd.openxmlformats-officedocument.presentationml.slide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quickStyle6.xml" ContentType="application/vnd.openxmlformats-officedocument.drawingml.diagramStyle+xml"/>
  <Override PartName="/ppt/tags/tag11.xml" ContentType="application/vnd.openxmlformats-officedocument.presentationml.tags+xml"/>
  <Override PartName="/ppt/diagrams/layout12.xml" ContentType="application/vnd.openxmlformats-officedocument.drawingml.diagramLayout+xml"/>
  <Override PartName="/ppt/diagrams/colors15.xml" ContentType="application/vnd.openxmlformats-officedocument.drawingml.diagramColors+xml"/>
  <Override PartName="/ppt/diagrams/drawing2.xml" ContentType="application/vnd.ms-office.drawingml.diagramDrawing+xml"/>
  <Override PartName="/ppt/diagrams/data17.xml" ContentType="application/vnd.openxmlformats-officedocument.drawingml.diagramData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tags/tag4.xml" ContentType="application/vnd.openxmlformats-officedocument.presentationml.tags+xml"/>
  <Override PartName="/ppt/theme/theme1.xml" ContentType="application/vnd.openxmlformats-officedocument.theme+xml"/>
  <Override PartName="/ppt/diagrams/data20.xml" ContentType="application/vnd.openxmlformats-officedocument.drawingml.diagramData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diagrams/layout5.xml" ContentType="application/vnd.openxmlformats-officedocument.drawingml.diagramLayout+xml"/>
  <Override PartName="/ppt/diagrams/data6.xml" ContentType="application/vnd.openxmlformats-officedocument.drawingml.diagramData+xml"/>
  <Override PartName="/ppt/notesSlides/notesSlide23.xml" ContentType="application/vnd.openxmlformats-officedocument.presentationml.notesSlide+xml"/>
  <Override PartName="/ppt/diagrams/quickStyle24.xml" ContentType="application/vnd.openxmlformats-officedocument.drawingml.diagramStyle+xml"/>
  <Override PartName="/ppt/diagrams/drawing25.xml" ContentType="application/vnd.ms-office.drawingml.diagramDrawing+xml"/>
  <Override PartName="/docProps/custom.xml" ContentType="application/vnd.openxmlformats-officedocument.custom-properties+xml"/>
  <Override PartName="/ppt/diagrams/colors8.xml" ContentType="application/vnd.openxmlformats-officedocument.drawingml.diagramColors+xml"/>
  <Override PartName="/ppt/notesSlides/notesSlide12.xml" ContentType="application/vnd.openxmlformats-officedocument.presentationml.notesSlide+xml"/>
  <Override PartName="/ppt/diagrams/quickStyle13.xml" ContentType="application/vnd.openxmlformats-officedocument.drawingml.diagramStyle+xml"/>
  <Override PartName="/ppt/diagrams/drawing14.xml" ContentType="application/vnd.ms-office.drawingml.diagramDrawing+xml"/>
  <Override PartName="/ppt/diagrams/drawing7.xml" ContentType="application/vnd.ms-office.drawingml.diagramDrawing+xml"/>
  <Override PartName="/ppt/tags/tag12.xml" ContentType="application/vnd.openxmlformats-officedocument.presentationml.tags+xml"/>
  <Override PartName="/ppt/diagrams/layout13.xml" ContentType="application/vnd.openxmlformats-officedocument.drawingml.diagramLayout+xml"/>
  <Override PartName="/ppt/tags/tag23.xml" ContentType="application/vnd.openxmlformats-officedocument.presentationml.tags+xml"/>
  <Override PartName="/ppt/diagrams/layout24.xml" ContentType="application/vnd.openxmlformats-officedocument.drawingml.diagramLayout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notesMasterIdLst>
    <p:notesMasterId r:id="rId29"/>
  </p:notesMasterIdLst>
  <p:sldIdLst>
    <p:sldId id="276" r:id="rId2"/>
    <p:sldId id="275" r:id="rId3"/>
    <p:sldId id="278" r:id="rId4"/>
    <p:sldId id="279" r:id="rId5"/>
    <p:sldId id="280" r:id="rId6"/>
    <p:sldId id="281" r:id="rId7"/>
    <p:sldId id="282" r:id="rId8"/>
    <p:sldId id="283" r:id="rId9"/>
    <p:sldId id="284" r:id="rId10"/>
    <p:sldId id="285" r:id="rId11"/>
    <p:sldId id="286" r:id="rId12"/>
    <p:sldId id="301" r:id="rId13"/>
    <p:sldId id="287" r:id="rId14"/>
    <p:sldId id="288" r:id="rId15"/>
    <p:sldId id="289" r:id="rId16"/>
    <p:sldId id="300" r:id="rId17"/>
    <p:sldId id="290" r:id="rId18"/>
    <p:sldId id="291" r:id="rId19"/>
    <p:sldId id="299" r:id="rId20"/>
    <p:sldId id="292" r:id="rId21"/>
    <p:sldId id="293" r:id="rId22"/>
    <p:sldId id="298" r:id="rId23"/>
    <p:sldId id="294" r:id="rId24"/>
    <p:sldId id="295" r:id="rId25"/>
    <p:sldId id="296" r:id="rId26"/>
    <p:sldId id="297" r:id="rId27"/>
    <p:sldId id="277" r:id="rId28"/>
  </p:sldIdLst>
  <p:sldSz cx="9144000" cy="6858000" type="screen4x3"/>
  <p:notesSz cx="6946900" cy="9283700"/>
  <p:defaultTextStyle>
    <a:defPPr>
      <a:defRPr lang="en-US"/>
    </a:defPPr>
    <a:lvl1pPr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Garamond" pitchFamily="18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Garamond" pitchFamily="18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Garamond" pitchFamily="18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Garamond" pitchFamily="18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Garamond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Garamond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Garamond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Garamond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Garamond" pitchFamily="18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</p:showPr>
  <p:clrMru>
    <a:srgbClr val="00CC00"/>
    <a:srgbClr val="6699FF"/>
    <a:srgbClr val="66CCFF"/>
    <a:srgbClr val="7F0754"/>
    <a:srgbClr val="0000FF"/>
    <a:srgbClr val="FF6600"/>
    <a:srgbClr val="FF3300"/>
    <a:srgbClr val="F2E0A0"/>
    <a:srgbClr val="2271A6"/>
    <a:srgbClr val="273A5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954" autoAdjust="0"/>
    <p:restoredTop sz="94352" autoAdjust="0"/>
  </p:normalViewPr>
  <p:slideViewPr>
    <p:cSldViewPr>
      <p:cViewPr varScale="1">
        <p:scale>
          <a:sx n="66" d="100"/>
          <a:sy n="66" d="100"/>
        </p:scale>
        <p:origin x="-396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7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8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9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0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1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2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3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4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5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D715B5E-73C5-4B93-8996-8C89041C5C8C}" type="doc">
      <dgm:prSet loTypeId="urn:microsoft.com/office/officeart/2005/8/layout/hList9" loCatId="list" qsTypeId="urn:microsoft.com/office/officeart/2005/8/quickstyle/simple5" qsCatId="simple" csTypeId="urn:microsoft.com/office/officeart/2005/8/colors/accent2_2" csCatId="accent2" phldr="1"/>
      <dgm:spPr/>
      <dgm:t>
        <a:bodyPr/>
        <a:lstStyle/>
        <a:p>
          <a:endParaRPr lang="fi-FI"/>
        </a:p>
      </dgm:t>
    </dgm:pt>
    <dgm:pt modelId="{5FFCABD1-C558-49EE-8F7F-AB6348AA7859}">
      <dgm:prSet custT="1"/>
      <dgm:spPr/>
      <dgm:t>
        <a:bodyPr/>
        <a:lstStyle/>
        <a:p>
          <a:r>
            <a:rPr lang="en-US" sz="6000" b="1" dirty="0" err="1" smtClean="0">
              <a:latin typeface="Garamond" pitchFamily="18" charset="0"/>
            </a:rPr>
            <a:t>gärna</a:t>
          </a:r>
          <a:r>
            <a:rPr lang="en-US" sz="6000" dirty="0" smtClean="0">
              <a:latin typeface="Garamond" pitchFamily="18" charset="0"/>
            </a:rPr>
            <a:t> </a:t>
          </a:r>
          <a:endParaRPr lang="en-US" sz="6000" b="1" dirty="0" smtClean="0"/>
        </a:p>
        <a:p>
          <a:r>
            <a:rPr lang="en-GB" sz="3600" b="1" smtClean="0"/>
            <a:t>[²j'ä:r_na</a:t>
          </a:r>
          <a:r>
            <a:rPr lang="en-GB" sz="3600" b="1" dirty="0" smtClean="0"/>
            <a:t>]</a:t>
          </a:r>
          <a:endParaRPr lang="en-US" sz="3600" dirty="0" smtClean="0"/>
        </a:p>
      </dgm:t>
    </dgm:pt>
    <dgm:pt modelId="{C6F8D9F1-9905-4D0A-9E27-32316ADBBAE9}" type="parTrans" cxnId="{149D8C6F-D311-4444-AF40-BD99A87B5D9F}">
      <dgm:prSet/>
      <dgm:spPr/>
      <dgm:t>
        <a:bodyPr/>
        <a:lstStyle/>
        <a:p>
          <a:endParaRPr lang="en-GB"/>
        </a:p>
      </dgm:t>
    </dgm:pt>
    <dgm:pt modelId="{F9C0B86B-91FB-4499-A392-4F09877DFD9D}" type="sibTrans" cxnId="{149D8C6F-D311-4444-AF40-BD99A87B5D9F}">
      <dgm:prSet/>
      <dgm:spPr/>
      <dgm:t>
        <a:bodyPr/>
        <a:lstStyle/>
        <a:p>
          <a:endParaRPr lang="en-GB"/>
        </a:p>
      </dgm:t>
    </dgm:pt>
    <dgm:pt modelId="{BC7356EE-3B6C-4F1A-AC9F-CC99B8060356}">
      <dgm:prSet custT="1"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/>
      <dgm:t>
        <a:bodyPr/>
        <a:lstStyle/>
        <a:p>
          <a:pPr algn="ctr"/>
          <a:r>
            <a:rPr lang="en-US" sz="4000" dirty="0" smtClean="0">
              <a:latin typeface="Garamond" pitchFamily="18" charset="0"/>
            </a:rPr>
            <a:t>= </a:t>
          </a:r>
          <a:r>
            <a:rPr lang="fi-FI" sz="4000" dirty="0" smtClean="0">
              <a:latin typeface="Garamond" pitchFamily="18" charset="0"/>
            </a:rPr>
            <a:t>villigt, med nöje</a:t>
          </a:r>
          <a:endParaRPr lang="en-GB" sz="4000" dirty="0"/>
        </a:p>
      </dgm:t>
    </dgm:pt>
    <dgm:pt modelId="{5A075ECB-0170-4BB5-8C25-239C2B51BB26}" type="parTrans" cxnId="{CBBD232F-0313-4BF3-9361-0F2182F1D416}">
      <dgm:prSet/>
      <dgm:spPr/>
      <dgm:t>
        <a:bodyPr/>
        <a:lstStyle/>
        <a:p>
          <a:endParaRPr lang="en-GB"/>
        </a:p>
      </dgm:t>
    </dgm:pt>
    <dgm:pt modelId="{05426FAB-B640-40B3-A7E4-6FD31EFF201D}" type="sibTrans" cxnId="{CBBD232F-0313-4BF3-9361-0F2182F1D416}">
      <dgm:prSet/>
      <dgm:spPr/>
      <dgm:t>
        <a:bodyPr/>
        <a:lstStyle/>
        <a:p>
          <a:endParaRPr lang="en-GB"/>
        </a:p>
      </dgm:t>
    </dgm:pt>
    <dgm:pt modelId="{D8574716-99BF-44ED-88D4-CF8EBCBE6851}" type="pres">
      <dgm:prSet presAssocID="{BD715B5E-73C5-4B93-8996-8C89041C5C8C}" presName="list" presStyleCnt="0">
        <dgm:presLayoutVars>
          <dgm:dir/>
          <dgm:animLvl val="lvl"/>
        </dgm:presLayoutVars>
      </dgm:prSet>
      <dgm:spPr/>
      <dgm:t>
        <a:bodyPr/>
        <a:lstStyle/>
        <a:p>
          <a:endParaRPr lang="fi-FI"/>
        </a:p>
      </dgm:t>
    </dgm:pt>
    <dgm:pt modelId="{146DE100-852A-44FB-91F8-D34B5AA202B1}" type="pres">
      <dgm:prSet presAssocID="{5FFCABD1-C558-49EE-8F7F-AB6348AA7859}" presName="posSpace" presStyleCnt="0"/>
      <dgm:spPr/>
    </dgm:pt>
    <dgm:pt modelId="{08FCD1C8-0B56-42E8-9F12-70E3668A8473}" type="pres">
      <dgm:prSet presAssocID="{5FFCABD1-C558-49EE-8F7F-AB6348AA7859}" presName="vertFlow" presStyleCnt="0"/>
      <dgm:spPr/>
    </dgm:pt>
    <dgm:pt modelId="{280BF306-3220-4988-90AC-1A6C85249F9F}" type="pres">
      <dgm:prSet presAssocID="{5FFCABD1-C558-49EE-8F7F-AB6348AA7859}" presName="topSpace" presStyleCnt="0"/>
      <dgm:spPr/>
    </dgm:pt>
    <dgm:pt modelId="{F848BF06-02AD-4AD2-B072-8E0A153216F0}" type="pres">
      <dgm:prSet presAssocID="{5FFCABD1-C558-49EE-8F7F-AB6348AA7859}" presName="firstComp" presStyleCnt="0"/>
      <dgm:spPr/>
    </dgm:pt>
    <dgm:pt modelId="{56AF9CD3-FBE7-4FD8-B9F6-2D0A282C0E8F}" type="pres">
      <dgm:prSet presAssocID="{5FFCABD1-C558-49EE-8F7F-AB6348AA7859}" presName="firstChild" presStyleLbl="bgAccFollowNode1" presStyleIdx="0" presStyleCnt="1" custScaleX="102571" custScaleY="63108" custLinFactNeighborX="-2773"/>
      <dgm:spPr/>
      <dgm:t>
        <a:bodyPr/>
        <a:lstStyle/>
        <a:p>
          <a:endParaRPr lang="en-GB"/>
        </a:p>
      </dgm:t>
    </dgm:pt>
    <dgm:pt modelId="{EEDBC8A7-F60B-4AB6-A85C-0F45B48BAAAF}" type="pres">
      <dgm:prSet presAssocID="{5FFCABD1-C558-49EE-8F7F-AB6348AA7859}" presName="firstChildTx" presStyleLbl="bgAccFollowNode1" presStyleIdx="0" presStyleCnt="1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9A9A5C68-3091-49A9-B5B0-4F150E823919}" type="pres">
      <dgm:prSet presAssocID="{5FFCABD1-C558-49EE-8F7F-AB6348AA7859}" presName="negSpace" presStyleCnt="0"/>
      <dgm:spPr/>
    </dgm:pt>
    <dgm:pt modelId="{B28A5467-E570-41CE-BD01-67B685D6B74F}" type="pres">
      <dgm:prSet presAssocID="{5FFCABD1-C558-49EE-8F7F-AB6348AA7859}" presName="circle" presStyleLbl="node1" presStyleIdx="0" presStyleCnt="1" custLinFactNeighborX="584" custLinFactNeighborY="-14698"/>
      <dgm:spPr/>
      <dgm:t>
        <a:bodyPr/>
        <a:lstStyle/>
        <a:p>
          <a:endParaRPr lang="en-GB"/>
        </a:p>
      </dgm:t>
    </dgm:pt>
  </dgm:ptLst>
  <dgm:cxnLst>
    <dgm:cxn modelId="{149D8C6F-D311-4444-AF40-BD99A87B5D9F}" srcId="{BD715B5E-73C5-4B93-8996-8C89041C5C8C}" destId="{5FFCABD1-C558-49EE-8F7F-AB6348AA7859}" srcOrd="0" destOrd="0" parTransId="{C6F8D9F1-9905-4D0A-9E27-32316ADBBAE9}" sibTransId="{F9C0B86B-91FB-4499-A392-4F09877DFD9D}"/>
    <dgm:cxn modelId="{8340F2E1-A424-4F1C-8A7F-3501B0D3FFB2}" type="presOf" srcId="{BC7356EE-3B6C-4F1A-AC9F-CC99B8060356}" destId="{56AF9CD3-FBE7-4FD8-B9F6-2D0A282C0E8F}" srcOrd="0" destOrd="0" presId="urn:microsoft.com/office/officeart/2005/8/layout/hList9"/>
    <dgm:cxn modelId="{42C64F8C-87EB-470F-BCD6-5422500B5F84}" type="presOf" srcId="{BC7356EE-3B6C-4F1A-AC9F-CC99B8060356}" destId="{EEDBC8A7-F60B-4AB6-A85C-0F45B48BAAAF}" srcOrd="1" destOrd="0" presId="urn:microsoft.com/office/officeart/2005/8/layout/hList9"/>
    <dgm:cxn modelId="{27C7F9BD-4D96-4FEA-ACBA-3F30B1A96589}" type="presOf" srcId="{5FFCABD1-C558-49EE-8F7F-AB6348AA7859}" destId="{B28A5467-E570-41CE-BD01-67B685D6B74F}" srcOrd="0" destOrd="0" presId="urn:microsoft.com/office/officeart/2005/8/layout/hList9"/>
    <dgm:cxn modelId="{E8DD051F-1618-416D-B19A-382F51D37482}" type="presOf" srcId="{BD715B5E-73C5-4B93-8996-8C89041C5C8C}" destId="{D8574716-99BF-44ED-88D4-CF8EBCBE6851}" srcOrd="0" destOrd="0" presId="urn:microsoft.com/office/officeart/2005/8/layout/hList9"/>
    <dgm:cxn modelId="{CBBD232F-0313-4BF3-9361-0F2182F1D416}" srcId="{5FFCABD1-C558-49EE-8F7F-AB6348AA7859}" destId="{BC7356EE-3B6C-4F1A-AC9F-CC99B8060356}" srcOrd="0" destOrd="0" parTransId="{5A075ECB-0170-4BB5-8C25-239C2B51BB26}" sibTransId="{05426FAB-B640-40B3-A7E4-6FD31EFF201D}"/>
    <dgm:cxn modelId="{232316A4-5555-4278-8649-5C37B791F304}" type="presParOf" srcId="{D8574716-99BF-44ED-88D4-CF8EBCBE6851}" destId="{146DE100-852A-44FB-91F8-D34B5AA202B1}" srcOrd="0" destOrd="0" presId="urn:microsoft.com/office/officeart/2005/8/layout/hList9"/>
    <dgm:cxn modelId="{C189E20F-CF33-457F-AB13-82E207AEDF5B}" type="presParOf" srcId="{D8574716-99BF-44ED-88D4-CF8EBCBE6851}" destId="{08FCD1C8-0B56-42E8-9F12-70E3668A8473}" srcOrd="1" destOrd="0" presId="urn:microsoft.com/office/officeart/2005/8/layout/hList9"/>
    <dgm:cxn modelId="{1891B33E-04E5-41A1-A173-738F03F82B17}" type="presParOf" srcId="{08FCD1C8-0B56-42E8-9F12-70E3668A8473}" destId="{280BF306-3220-4988-90AC-1A6C85249F9F}" srcOrd="0" destOrd="0" presId="urn:microsoft.com/office/officeart/2005/8/layout/hList9"/>
    <dgm:cxn modelId="{9B1F4F6E-D7A1-4A42-9149-427B2AE0CB71}" type="presParOf" srcId="{08FCD1C8-0B56-42E8-9F12-70E3668A8473}" destId="{F848BF06-02AD-4AD2-B072-8E0A153216F0}" srcOrd="1" destOrd="0" presId="urn:microsoft.com/office/officeart/2005/8/layout/hList9"/>
    <dgm:cxn modelId="{966161E7-08CE-4870-98BC-05671D09392C}" type="presParOf" srcId="{F848BF06-02AD-4AD2-B072-8E0A153216F0}" destId="{56AF9CD3-FBE7-4FD8-B9F6-2D0A282C0E8F}" srcOrd="0" destOrd="0" presId="urn:microsoft.com/office/officeart/2005/8/layout/hList9"/>
    <dgm:cxn modelId="{C6CB604B-959C-40A3-B5A6-CF1A02FC2411}" type="presParOf" srcId="{F848BF06-02AD-4AD2-B072-8E0A153216F0}" destId="{EEDBC8A7-F60B-4AB6-A85C-0F45B48BAAAF}" srcOrd="1" destOrd="0" presId="urn:microsoft.com/office/officeart/2005/8/layout/hList9"/>
    <dgm:cxn modelId="{4A38C770-8951-409E-AEFF-924C21AE392B}" type="presParOf" srcId="{D8574716-99BF-44ED-88D4-CF8EBCBE6851}" destId="{9A9A5C68-3091-49A9-B5B0-4F150E823919}" srcOrd="2" destOrd="0" presId="urn:microsoft.com/office/officeart/2005/8/layout/hList9"/>
    <dgm:cxn modelId="{8B2C7813-6285-4C11-B07D-939AAEE1931A}" type="presParOf" srcId="{D8574716-99BF-44ED-88D4-CF8EBCBE6851}" destId="{B28A5467-E570-41CE-BD01-67B685D6B74F}" srcOrd="3" destOrd="0" presId="urn:microsoft.com/office/officeart/2005/8/layout/hList9"/>
  </dgm:cxnLst>
  <dgm:bg/>
  <dgm:whole/>
  <dgm:extLst>
    <a:ext uri="http://schemas.microsoft.com/office/drawing/2008/diagram">
      <dsp:dataModelExt xmlns:dsp="http://schemas.microsoft.com/office/drawing/2008/diagram" xmlns="" relId="rId10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D715B5E-73C5-4B93-8996-8C89041C5C8C}" type="doc">
      <dgm:prSet loTypeId="urn:microsoft.com/office/officeart/2005/8/layout/hList9" loCatId="list" qsTypeId="urn:microsoft.com/office/officeart/2005/8/quickstyle/simple5" qsCatId="simple" csTypeId="urn:microsoft.com/office/officeart/2005/8/colors/accent2_2" csCatId="accent2" phldr="1"/>
      <dgm:spPr/>
      <dgm:t>
        <a:bodyPr/>
        <a:lstStyle/>
        <a:p>
          <a:endParaRPr lang="fi-FI"/>
        </a:p>
      </dgm:t>
    </dgm:pt>
    <dgm:pt modelId="{5FFCABD1-C558-49EE-8F7F-AB6348AA7859}">
      <dgm:prSet custT="1"/>
      <dgm:spPr/>
      <dgm:t>
        <a:bodyPr/>
        <a:lstStyle/>
        <a:p>
          <a:r>
            <a:rPr lang="fi-FI" sz="6000" b="1" dirty="0" smtClean="0">
              <a:latin typeface="Garamond" pitchFamily="18" charset="0"/>
            </a:rPr>
            <a:t>gnälla</a:t>
          </a:r>
          <a:endParaRPr lang="en-US" sz="6000" b="1" dirty="0" smtClean="0"/>
        </a:p>
        <a:p>
          <a:r>
            <a:rPr lang="fi-FI" sz="3600" dirty="0" smtClean="0"/>
            <a:t>[gn'el:a] </a:t>
          </a:r>
          <a:endParaRPr lang="en-US" sz="3600" dirty="0" smtClean="0"/>
        </a:p>
      </dgm:t>
    </dgm:pt>
    <dgm:pt modelId="{C6F8D9F1-9905-4D0A-9E27-32316ADBBAE9}" type="parTrans" cxnId="{149D8C6F-D311-4444-AF40-BD99A87B5D9F}">
      <dgm:prSet/>
      <dgm:spPr/>
      <dgm:t>
        <a:bodyPr/>
        <a:lstStyle/>
        <a:p>
          <a:endParaRPr lang="en-GB"/>
        </a:p>
      </dgm:t>
    </dgm:pt>
    <dgm:pt modelId="{F9C0B86B-91FB-4499-A392-4F09877DFD9D}" type="sibTrans" cxnId="{149D8C6F-D311-4444-AF40-BD99A87B5D9F}">
      <dgm:prSet/>
      <dgm:spPr/>
      <dgm:t>
        <a:bodyPr/>
        <a:lstStyle/>
        <a:p>
          <a:endParaRPr lang="en-GB"/>
        </a:p>
      </dgm:t>
    </dgm:pt>
    <dgm:pt modelId="{BC7356EE-3B6C-4F1A-AC9F-CC99B8060356}">
      <dgm:prSet custT="1"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/>
      <dgm:t>
        <a:bodyPr/>
        <a:lstStyle/>
        <a:p>
          <a:pPr algn="ctr"/>
          <a:r>
            <a:rPr lang="en-US" sz="4000" dirty="0" smtClean="0">
              <a:latin typeface="Garamond" pitchFamily="18" charset="0"/>
            </a:rPr>
            <a:t>= </a:t>
          </a:r>
          <a:r>
            <a:rPr lang="fi-FI" sz="4000" dirty="0" smtClean="0">
              <a:latin typeface="Garamond" pitchFamily="18" charset="0"/>
            </a:rPr>
            <a:t>klaga, kvida</a:t>
          </a:r>
          <a:endParaRPr lang="en-GB" sz="4000" dirty="0"/>
        </a:p>
      </dgm:t>
    </dgm:pt>
    <dgm:pt modelId="{5A075ECB-0170-4BB5-8C25-239C2B51BB26}" type="parTrans" cxnId="{CBBD232F-0313-4BF3-9361-0F2182F1D416}">
      <dgm:prSet/>
      <dgm:spPr/>
      <dgm:t>
        <a:bodyPr/>
        <a:lstStyle/>
        <a:p>
          <a:endParaRPr lang="en-GB"/>
        </a:p>
      </dgm:t>
    </dgm:pt>
    <dgm:pt modelId="{05426FAB-B640-40B3-A7E4-6FD31EFF201D}" type="sibTrans" cxnId="{CBBD232F-0313-4BF3-9361-0F2182F1D416}">
      <dgm:prSet/>
      <dgm:spPr/>
      <dgm:t>
        <a:bodyPr/>
        <a:lstStyle/>
        <a:p>
          <a:endParaRPr lang="en-GB"/>
        </a:p>
      </dgm:t>
    </dgm:pt>
    <dgm:pt modelId="{D8574716-99BF-44ED-88D4-CF8EBCBE6851}" type="pres">
      <dgm:prSet presAssocID="{BD715B5E-73C5-4B93-8996-8C89041C5C8C}" presName="list" presStyleCnt="0">
        <dgm:presLayoutVars>
          <dgm:dir/>
          <dgm:animLvl val="lvl"/>
        </dgm:presLayoutVars>
      </dgm:prSet>
      <dgm:spPr/>
      <dgm:t>
        <a:bodyPr/>
        <a:lstStyle/>
        <a:p>
          <a:endParaRPr lang="fi-FI"/>
        </a:p>
      </dgm:t>
    </dgm:pt>
    <dgm:pt modelId="{146DE100-852A-44FB-91F8-D34B5AA202B1}" type="pres">
      <dgm:prSet presAssocID="{5FFCABD1-C558-49EE-8F7F-AB6348AA7859}" presName="posSpace" presStyleCnt="0"/>
      <dgm:spPr/>
    </dgm:pt>
    <dgm:pt modelId="{08FCD1C8-0B56-42E8-9F12-70E3668A8473}" type="pres">
      <dgm:prSet presAssocID="{5FFCABD1-C558-49EE-8F7F-AB6348AA7859}" presName="vertFlow" presStyleCnt="0"/>
      <dgm:spPr/>
    </dgm:pt>
    <dgm:pt modelId="{280BF306-3220-4988-90AC-1A6C85249F9F}" type="pres">
      <dgm:prSet presAssocID="{5FFCABD1-C558-49EE-8F7F-AB6348AA7859}" presName="topSpace" presStyleCnt="0"/>
      <dgm:spPr/>
    </dgm:pt>
    <dgm:pt modelId="{F848BF06-02AD-4AD2-B072-8E0A153216F0}" type="pres">
      <dgm:prSet presAssocID="{5FFCABD1-C558-49EE-8F7F-AB6348AA7859}" presName="firstComp" presStyleCnt="0"/>
      <dgm:spPr/>
    </dgm:pt>
    <dgm:pt modelId="{56AF9CD3-FBE7-4FD8-B9F6-2D0A282C0E8F}" type="pres">
      <dgm:prSet presAssocID="{5FFCABD1-C558-49EE-8F7F-AB6348AA7859}" presName="firstChild" presStyleLbl="bgAccFollowNode1" presStyleIdx="0" presStyleCnt="1" custScaleX="102571" custScaleY="63108" custLinFactNeighborX="-2773"/>
      <dgm:spPr/>
      <dgm:t>
        <a:bodyPr/>
        <a:lstStyle/>
        <a:p>
          <a:endParaRPr lang="en-GB"/>
        </a:p>
      </dgm:t>
    </dgm:pt>
    <dgm:pt modelId="{EEDBC8A7-F60B-4AB6-A85C-0F45B48BAAAF}" type="pres">
      <dgm:prSet presAssocID="{5FFCABD1-C558-49EE-8F7F-AB6348AA7859}" presName="firstChildTx" presStyleLbl="bgAccFollowNode1" presStyleIdx="0" presStyleCnt="1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9A9A5C68-3091-49A9-B5B0-4F150E823919}" type="pres">
      <dgm:prSet presAssocID="{5FFCABD1-C558-49EE-8F7F-AB6348AA7859}" presName="negSpace" presStyleCnt="0"/>
      <dgm:spPr/>
    </dgm:pt>
    <dgm:pt modelId="{B28A5467-E570-41CE-BD01-67B685D6B74F}" type="pres">
      <dgm:prSet presAssocID="{5FFCABD1-C558-49EE-8F7F-AB6348AA7859}" presName="circle" presStyleLbl="node1" presStyleIdx="0" presStyleCnt="1" custLinFactNeighborX="584" custLinFactNeighborY="-14698"/>
      <dgm:spPr/>
      <dgm:t>
        <a:bodyPr/>
        <a:lstStyle/>
        <a:p>
          <a:endParaRPr lang="en-GB"/>
        </a:p>
      </dgm:t>
    </dgm:pt>
  </dgm:ptLst>
  <dgm:cxnLst>
    <dgm:cxn modelId="{149D8C6F-D311-4444-AF40-BD99A87B5D9F}" srcId="{BD715B5E-73C5-4B93-8996-8C89041C5C8C}" destId="{5FFCABD1-C558-49EE-8F7F-AB6348AA7859}" srcOrd="0" destOrd="0" parTransId="{C6F8D9F1-9905-4D0A-9E27-32316ADBBAE9}" sibTransId="{F9C0B86B-91FB-4499-A392-4F09877DFD9D}"/>
    <dgm:cxn modelId="{E42A53D3-0F44-4640-BDAF-C6DF6A138F4C}" type="presOf" srcId="{BD715B5E-73C5-4B93-8996-8C89041C5C8C}" destId="{D8574716-99BF-44ED-88D4-CF8EBCBE6851}" srcOrd="0" destOrd="0" presId="urn:microsoft.com/office/officeart/2005/8/layout/hList9"/>
    <dgm:cxn modelId="{EB81D60B-FF18-4257-9411-91FCE4E2C0A2}" type="presOf" srcId="{BC7356EE-3B6C-4F1A-AC9F-CC99B8060356}" destId="{EEDBC8A7-F60B-4AB6-A85C-0F45B48BAAAF}" srcOrd="1" destOrd="0" presId="urn:microsoft.com/office/officeart/2005/8/layout/hList9"/>
    <dgm:cxn modelId="{3FDFE2BA-562E-4E81-8DF2-ADF35B0B3760}" type="presOf" srcId="{5FFCABD1-C558-49EE-8F7F-AB6348AA7859}" destId="{B28A5467-E570-41CE-BD01-67B685D6B74F}" srcOrd="0" destOrd="0" presId="urn:microsoft.com/office/officeart/2005/8/layout/hList9"/>
    <dgm:cxn modelId="{CBBD232F-0313-4BF3-9361-0F2182F1D416}" srcId="{5FFCABD1-C558-49EE-8F7F-AB6348AA7859}" destId="{BC7356EE-3B6C-4F1A-AC9F-CC99B8060356}" srcOrd="0" destOrd="0" parTransId="{5A075ECB-0170-4BB5-8C25-239C2B51BB26}" sibTransId="{05426FAB-B640-40B3-A7E4-6FD31EFF201D}"/>
    <dgm:cxn modelId="{ED95E312-6F44-4F7D-93E2-6BB1BD9FEC8E}" type="presOf" srcId="{BC7356EE-3B6C-4F1A-AC9F-CC99B8060356}" destId="{56AF9CD3-FBE7-4FD8-B9F6-2D0A282C0E8F}" srcOrd="0" destOrd="0" presId="urn:microsoft.com/office/officeart/2005/8/layout/hList9"/>
    <dgm:cxn modelId="{FA441298-F8F4-4E8F-AD03-B16AEAE90D0F}" type="presParOf" srcId="{D8574716-99BF-44ED-88D4-CF8EBCBE6851}" destId="{146DE100-852A-44FB-91F8-D34B5AA202B1}" srcOrd="0" destOrd="0" presId="urn:microsoft.com/office/officeart/2005/8/layout/hList9"/>
    <dgm:cxn modelId="{880D4A50-6F1D-43D3-9F44-F6C513FB15A4}" type="presParOf" srcId="{D8574716-99BF-44ED-88D4-CF8EBCBE6851}" destId="{08FCD1C8-0B56-42E8-9F12-70E3668A8473}" srcOrd="1" destOrd="0" presId="urn:microsoft.com/office/officeart/2005/8/layout/hList9"/>
    <dgm:cxn modelId="{4F30AB08-DDA9-44E3-8446-4D662E63BF8D}" type="presParOf" srcId="{08FCD1C8-0B56-42E8-9F12-70E3668A8473}" destId="{280BF306-3220-4988-90AC-1A6C85249F9F}" srcOrd="0" destOrd="0" presId="urn:microsoft.com/office/officeart/2005/8/layout/hList9"/>
    <dgm:cxn modelId="{9E6BF209-B18E-41B8-B780-2EFEA5DDCD9D}" type="presParOf" srcId="{08FCD1C8-0B56-42E8-9F12-70E3668A8473}" destId="{F848BF06-02AD-4AD2-B072-8E0A153216F0}" srcOrd="1" destOrd="0" presId="urn:microsoft.com/office/officeart/2005/8/layout/hList9"/>
    <dgm:cxn modelId="{8A855E46-EF8D-4441-8B1C-869B1FDE238C}" type="presParOf" srcId="{F848BF06-02AD-4AD2-B072-8E0A153216F0}" destId="{56AF9CD3-FBE7-4FD8-B9F6-2D0A282C0E8F}" srcOrd="0" destOrd="0" presId="urn:microsoft.com/office/officeart/2005/8/layout/hList9"/>
    <dgm:cxn modelId="{59464974-19F5-4F31-A20F-EB2A2391468E}" type="presParOf" srcId="{F848BF06-02AD-4AD2-B072-8E0A153216F0}" destId="{EEDBC8A7-F60B-4AB6-A85C-0F45B48BAAAF}" srcOrd="1" destOrd="0" presId="urn:microsoft.com/office/officeart/2005/8/layout/hList9"/>
    <dgm:cxn modelId="{DB67D8F2-D554-483C-965E-80788F994208}" type="presParOf" srcId="{D8574716-99BF-44ED-88D4-CF8EBCBE6851}" destId="{9A9A5C68-3091-49A9-B5B0-4F150E823919}" srcOrd="2" destOrd="0" presId="urn:microsoft.com/office/officeart/2005/8/layout/hList9"/>
    <dgm:cxn modelId="{46BB01C1-3AC8-4B09-80CE-9417F8F94586}" type="presParOf" srcId="{D8574716-99BF-44ED-88D4-CF8EBCBE6851}" destId="{B28A5467-E570-41CE-BD01-67B685D6B74F}" srcOrd="3" destOrd="0" presId="urn:microsoft.com/office/officeart/2005/8/layout/hList9"/>
  </dgm:cxnLst>
  <dgm:bg/>
  <dgm:whole/>
  <dgm:extLst>
    <a:ext uri="http://schemas.microsoft.com/office/drawing/2008/diagram">
      <dsp:dataModelExt xmlns:dsp="http://schemas.microsoft.com/office/drawing/2008/diagram" xmlns="" relId="rId9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BD715B5E-73C5-4B93-8996-8C89041C5C8C}" type="doc">
      <dgm:prSet loTypeId="urn:microsoft.com/office/officeart/2005/8/layout/hList9" loCatId="list" qsTypeId="urn:microsoft.com/office/officeart/2005/8/quickstyle/simple5" qsCatId="simple" csTypeId="urn:microsoft.com/office/officeart/2005/8/colors/accent2_2" csCatId="accent2" phldr="1"/>
      <dgm:spPr/>
      <dgm:t>
        <a:bodyPr/>
        <a:lstStyle/>
        <a:p>
          <a:endParaRPr lang="fi-FI"/>
        </a:p>
      </dgm:t>
    </dgm:pt>
    <dgm:pt modelId="{5FFCABD1-C558-49EE-8F7F-AB6348AA7859}">
      <dgm:prSet custT="1"/>
      <dgm:spPr/>
      <dgm:t>
        <a:bodyPr/>
        <a:lstStyle/>
        <a:p>
          <a:r>
            <a:rPr lang="fi-FI" sz="4800" b="1" dirty="0" smtClean="0">
              <a:latin typeface="Garamond" pitchFamily="18" charset="0"/>
            </a:rPr>
            <a:t>generad</a:t>
          </a:r>
        </a:p>
        <a:p>
          <a:r>
            <a:rPr lang="fi-FI" sz="3400" dirty="0" smtClean="0"/>
            <a:t>[sjen'e:rad]</a:t>
          </a:r>
          <a:endParaRPr lang="en-US" sz="3400" dirty="0" smtClean="0"/>
        </a:p>
      </dgm:t>
    </dgm:pt>
    <dgm:pt modelId="{C6F8D9F1-9905-4D0A-9E27-32316ADBBAE9}" type="parTrans" cxnId="{149D8C6F-D311-4444-AF40-BD99A87B5D9F}">
      <dgm:prSet/>
      <dgm:spPr/>
      <dgm:t>
        <a:bodyPr/>
        <a:lstStyle/>
        <a:p>
          <a:endParaRPr lang="en-GB"/>
        </a:p>
      </dgm:t>
    </dgm:pt>
    <dgm:pt modelId="{F9C0B86B-91FB-4499-A392-4F09877DFD9D}" type="sibTrans" cxnId="{149D8C6F-D311-4444-AF40-BD99A87B5D9F}">
      <dgm:prSet/>
      <dgm:spPr/>
      <dgm:t>
        <a:bodyPr/>
        <a:lstStyle/>
        <a:p>
          <a:endParaRPr lang="en-GB"/>
        </a:p>
      </dgm:t>
    </dgm:pt>
    <dgm:pt modelId="{BC7356EE-3B6C-4F1A-AC9F-CC99B8060356}">
      <dgm:prSet custT="1"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/>
      <dgm:t>
        <a:bodyPr/>
        <a:lstStyle/>
        <a:p>
          <a:pPr algn="ctr"/>
          <a:r>
            <a:rPr lang="en-US" sz="4000" dirty="0" smtClean="0">
              <a:latin typeface="Garamond" pitchFamily="18" charset="0"/>
            </a:rPr>
            <a:t>= </a:t>
          </a:r>
          <a:r>
            <a:rPr lang="sv-SE" sz="4000" dirty="0" smtClean="0">
              <a:latin typeface="Garamond" pitchFamily="18" charset="0"/>
            </a:rPr>
            <a:t>förlägen, besvärad</a:t>
          </a:r>
          <a:endParaRPr lang="en-GB" sz="4000" dirty="0"/>
        </a:p>
      </dgm:t>
    </dgm:pt>
    <dgm:pt modelId="{5A075ECB-0170-4BB5-8C25-239C2B51BB26}" type="parTrans" cxnId="{CBBD232F-0313-4BF3-9361-0F2182F1D416}">
      <dgm:prSet/>
      <dgm:spPr/>
      <dgm:t>
        <a:bodyPr/>
        <a:lstStyle/>
        <a:p>
          <a:endParaRPr lang="en-GB"/>
        </a:p>
      </dgm:t>
    </dgm:pt>
    <dgm:pt modelId="{05426FAB-B640-40B3-A7E4-6FD31EFF201D}" type="sibTrans" cxnId="{CBBD232F-0313-4BF3-9361-0F2182F1D416}">
      <dgm:prSet/>
      <dgm:spPr/>
      <dgm:t>
        <a:bodyPr/>
        <a:lstStyle/>
        <a:p>
          <a:endParaRPr lang="en-GB"/>
        </a:p>
      </dgm:t>
    </dgm:pt>
    <dgm:pt modelId="{D8574716-99BF-44ED-88D4-CF8EBCBE6851}" type="pres">
      <dgm:prSet presAssocID="{BD715B5E-73C5-4B93-8996-8C89041C5C8C}" presName="list" presStyleCnt="0">
        <dgm:presLayoutVars>
          <dgm:dir/>
          <dgm:animLvl val="lvl"/>
        </dgm:presLayoutVars>
      </dgm:prSet>
      <dgm:spPr/>
      <dgm:t>
        <a:bodyPr/>
        <a:lstStyle/>
        <a:p>
          <a:endParaRPr lang="fi-FI"/>
        </a:p>
      </dgm:t>
    </dgm:pt>
    <dgm:pt modelId="{146DE100-852A-44FB-91F8-D34B5AA202B1}" type="pres">
      <dgm:prSet presAssocID="{5FFCABD1-C558-49EE-8F7F-AB6348AA7859}" presName="posSpace" presStyleCnt="0"/>
      <dgm:spPr/>
    </dgm:pt>
    <dgm:pt modelId="{08FCD1C8-0B56-42E8-9F12-70E3668A8473}" type="pres">
      <dgm:prSet presAssocID="{5FFCABD1-C558-49EE-8F7F-AB6348AA7859}" presName="vertFlow" presStyleCnt="0"/>
      <dgm:spPr/>
    </dgm:pt>
    <dgm:pt modelId="{280BF306-3220-4988-90AC-1A6C85249F9F}" type="pres">
      <dgm:prSet presAssocID="{5FFCABD1-C558-49EE-8F7F-AB6348AA7859}" presName="topSpace" presStyleCnt="0"/>
      <dgm:spPr/>
    </dgm:pt>
    <dgm:pt modelId="{F848BF06-02AD-4AD2-B072-8E0A153216F0}" type="pres">
      <dgm:prSet presAssocID="{5FFCABD1-C558-49EE-8F7F-AB6348AA7859}" presName="firstComp" presStyleCnt="0"/>
      <dgm:spPr/>
    </dgm:pt>
    <dgm:pt modelId="{56AF9CD3-FBE7-4FD8-B9F6-2D0A282C0E8F}" type="pres">
      <dgm:prSet presAssocID="{5FFCABD1-C558-49EE-8F7F-AB6348AA7859}" presName="firstChild" presStyleLbl="bgAccFollowNode1" presStyleIdx="0" presStyleCnt="1" custScaleX="102571" custScaleY="63108" custLinFactNeighborX="-2773"/>
      <dgm:spPr/>
      <dgm:t>
        <a:bodyPr/>
        <a:lstStyle/>
        <a:p>
          <a:endParaRPr lang="en-GB"/>
        </a:p>
      </dgm:t>
    </dgm:pt>
    <dgm:pt modelId="{EEDBC8A7-F60B-4AB6-A85C-0F45B48BAAAF}" type="pres">
      <dgm:prSet presAssocID="{5FFCABD1-C558-49EE-8F7F-AB6348AA7859}" presName="firstChildTx" presStyleLbl="bgAccFollowNode1" presStyleIdx="0" presStyleCnt="1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9A9A5C68-3091-49A9-B5B0-4F150E823919}" type="pres">
      <dgm:prSet presAssocID="{5FFCABD1-C558-49EE-8F7F-AB6348AA7859}" presName="negSpace" presStyleCnt="0"/>
      <dgm:spPr/>
    </dgm:pt>
    <dgm:pt modelId="{B28A5467-E570-41CE-BD01-67B685D6B74F}" type="pres">
      <dgm:prSet presAssocID="{5FFCABD1-C558-49EE-8F7F-AB6348AA7859}" presName="circle" presStyleLbl="node1" presStyleIdx="0" presStyleCnt="1" custLinFactNeighborX="584" custLinFactNeighborY="-14698"/>
      <dgm:spPr/>
      <dgm:t>
        <a:bodyPr/>
        <a:lstStyle/>
        <a:p>
          <a:endParaRPr lang="en-GB"/>
        </a:p>
      </dgm:t>
    </dgm:pt>
  </dgm:ptLst>
  <dgm:cxnLst>
    <dgm:cxn modelId="{149D8C6F-D311-4444-AF40-BD99A87B5D9F}" srcId="{BD715B5E-73C5-4B93-8996-8C89041C5C8C}" destId="{5FFCABD1-C558-49EE-8F7F-AB6348AA7859}" srcOrd="0" destOrd="0" parTransId="{C6F8D9F1-9905-4D0A-9E27-32316ADBBAE9}" sibTransId="{F9C0B86B-91FB-4499-A392-4F09877DFD9D}"/>
    <dgm:cxn modelId="{83C9BA92-AF56-4A69-98FF-5135BD279698}" type="presOf" srcId="{BC7356EE-3B6C-4F1A-AC9F-CC99B8060356}" destId="{EEDBC8A7-F60B-4AB6-A85C-0F45B48BAAAF}" srcOrd="1" destOrd="0" presId="urn:microsoft.com/office/officeart/2005/8/layout/hList9"/>
    <dgm:cxn modelId="{A5AB1F20-7447-4F3A-AC51-E43189A86E80}" type="presOf" srcId="{BC7356EE-3B6C-4F1A-AC9F-CC99B8060356}" destId="{56AF9CD3-FBE7-4FD8-B9F6-2D0A282C0E8F}" srcOrd="0" destOrd="0" presId="urn:microsoft.com/office/officeart/2005/8/layout/hList9"/>
    <dgm:cxn modelId="{3294925A-5C8E-426F-91FD-8324A176624E}" type="presOf" srcId="{BD715B5E-73C5-4B93-8996-8C89041C5C8C}" destId="{D8574716-99BF-44ED-88D4-CF8EBCBE6851}" srcOrd="0" destOrd="0" presId="urn:microsoft.com/office/officeart/2005/8/layout/hList9"/>
    <dgm:cxn modelId="{CBBD232F-0313-4BF3-9361-0F2182F1D416}" srcId="{5FFCABD1-C558-49EE-8F7F-AB6348AA7859}" destId="{BC7356EE-3B6C-4F1A-AC9F-CC99B8060356}" srcOrd="0" destOrd="0" parTransId="{5A075ECB-0170-4BB5-8C25-239C2B51BB26}" sibTransId="{05426FAB-B640-40B3-A7E4-6FD31EFF201D}"/>
    <dgm:cxn modelId="{D0455B15-2BE5-4943-829E-195518C4584B}" type="presOf" srcId="{5FFCABD1-C558-49EE-8F7F-AB6348AA7859}" destId="{B28A5467-E570-41CE-BD01-67B685D6B74F}" srcOrd="0" destOrd="0" presId="urn:microsoft.com/office/officeart/2005/8/layout/hList9"/>
    <dgm:cxn modelId="{4375B39D-6C28-45C4-88FA-90F9900AC7CF}" type="presParOf" srcId="{D8574716-99BF-44ED-88D4-CF8EBCBE6851}" destId="{146DE100-852A-44FB-91F8-D34B5AA202B1}" srcOrd="0" destOrd="0" presId="urn:microsoft.com/office/officeart/2005/8/layout/hList9"/>
    <dgm:cxn modelId="{42397D12-5C14-4365-89F3-9FFC01FD743E}" type="presParOf" srcId="{D8574716-99BF-44ED-88D4-CF8EBCBE6851}" destId="{08FCD1C8-0B56-42E8-9F12-70E3668A8473}" srcOrd="1" destOrd="0" presId="urn:microsoft.com/office/officeart/2005/8/layout/hList9"/>
    <dgm:cxn modelId="{D73B7CC5-943E-4440-A95B-3D01E80172A3}" type="presParOf" srcId="{08FCD1C8-0B56-42E8-9F12-70E3668A8473}" destId="{280BF306-3220-4988-90AC-1A6C85249F9F}" srcOrd="0" destOrd="0" presId="urn:microsoft.com/office/officeart/2005/8/layout/hList9"/>
    <dgm:cxn modelId="{8DD04858-CD01-4CF7-968D-5AA305BFD3A8}" type="presParOf" srcId="{08FCD1C8-0B56-42E8-9F12-70E3668A8473}" destId="{F848BF06-02AD-4AD2-B072-8E0A153216F0}" srcOrd="1" destOrd="0" presId="urn:microsoft.com/office/officeart/2005/8/layout/hList9"/>
    <dgm:cxn modelId="{12B92DDB-F929-4097-A490-4768465DEE64}" type="presParOf" srcId="{F848BF06-02AD-4AD2-B072-8E0A153216F0}" destId="{56AF9CD3-FBE7-4FD8-B9F6-2D0A282C0E8F}" srcOrd="0" destOrd="0" presId="urn:microsoft.com/office/officeart/2005/8/layout/hList9"/>
    <dgm:cxn modelId="{A33212BA-100E-4B58-975A-DE0F8C8DC55B}" type="presParOf" srcId="{F848BF06-02AD-4AD2-B072-8E0A153216F0}" destId="{EEDBC8A7-F60B-4AB6-A85C-0F45B48BAAAF}" srcOrd="1" destOrd="0" presId="urn:microsoft.com/office/officeart/2005/8/layout/hList9"/>
    <dgm:cxn modelId="{86E67AE4-3B19-4F56-BB09-1B0713E0E0CF}" type="presParOf" srcId="{D8574716-99BF-44ED-88D4-CF8EBCBE6851}" destId="{9A9A5C68-3091-49A9-B5B0-4F150E823919}" srcOrd="2" destOrd="0" presId="urn:microsoft.com/office/officeart/2005/8/layout/hList9"/>
    <dgm:cxn modelId="{F138B6EF-BBBC-45C9-B7F9-D7A22EAA4FDC}" type="presParOf" srcId="{D8574716-99BF-44ED-88D4-CF8EBCBE6851}" destId="{B28A5467-E570-41CE-BD01-67B685D6B74F}" srcOrd="3" destOrd="0" presId="urn:microsoft.com/office/officeart/2005/8/layout/hList9"/>
  </dgm:cxnLst>
  <dgm:bg/>
  <dgm:whole/>
  <dgm:extLst>
    <a:ext uri="http://schemas.microsoft.com/office/drawing/2008/diagram">
      <dsp:dataModelExt xmlns:dsp="http://schemas.microsoft.com/office/drawing/2008/diagram" xmlns="" relId="rId9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BD715B5E-73C5-4B93-8996-8C89041C5C8C}" type="doc">
      <dgm:prSet loTypeId="urn:microsoft.com/office/officeart/2005/8/layout/hList9" loCatId="list" qsTypeId="urn:microsoft.com/office/officeart/2005/8/quickstyle/simple5" qsCatId="simple" csTypeId="urn:microsoft.com/office/officeart/2005/8/colors/accent2_2" csCatId="accent2" phldr="1"/>
      <dgm:spPr/>
      <dgm:t>
        <a:bodyPr/>
        <a:lstStyle/>
        <a:p>
          <a:endParaRPr lang="fi-FI"/>
        </a:p>
      </dgm:t>
    </dgm:pt>
    <dgm:pt modelId="{5FFCABD1-C558-49EE-8F7F-AB6348AA7859}">
      <dgm:prSet custT="1"/>
      <dgm:spPr/>
      <dgm:t>
        <a:bodyPr/>
        <a:lstStyle/>
        <a:p>
          <a:r>
            <a:rPr lang="fi-FI" sz="5400" b="1" dirty="0" smtClean="0">
              <a:latin typeface="Garamond" pitchFamily="18" charset="0"/>
            </a:rPr>
            <a:t>galen</a:t>
          </a:r>
          <a:endParaRPr lang="en-US" sz="5400" b="1" dirty="0" smtClean="0"/>
        </a:p>
        <a:p>
          <a:r>
            <a:rPr lang="fi-FI" sz="4300" dirty="0" smtClean="0"/>
            <a:t>[²g'a:len] </a:t>
          </a:r>
          <a:endParaRPr lang="en-US" sz="4300" dirty="0" smtClean="0"/>
        </a:p>
      </dgm:t>
    </dgm:pt>
    <dgm:pt modelId="{C6F8D9F1-9905-4D0A-9E27-32316ADBBAE9}" type="parTrans" cxnId="{149D8C6F-D311-4444-AF40-BD99A87B5D9F}">
      <dgm:prSet/>
      <dgm:spPr/>
      <dgm:t>
        <a:bodyPr/>
        <a:lstStyle/>
        <a:p>
          <a:endParaRPr lang="en-GB"/>
        </a:p>
      </dgm:t>
    </dgm:pt>
    <dgm:pt modelId="{F9C0B86B-91FB-4499-A392-4F09877DFD9D}" type="sibTrans" cxnId="{149D8C6F-D311-4444-AF40-BD99A87B5D9F}">
      <dgm:prSet/>
      <dgm:spPr/>
      <dgm:t>
        <a:bodyPr/>
        <a:lstStyle/>
        <a:p>
          <a:endParaRPr lang="en-GB"/>
        </a:p>
      </dgm:t>
    </dgm:pt>
    <dgm:pt modelId="{BC7356EE-3B6C-4F1A-AC9F-CC99B8060356}">
      <dgm:prSet custT="1"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/>
      <dgm:t>
        <a:bodyPr/>
        <a:lstStyle/>
        <a:p>
          <a:pPr algn="ctr"/>
          <a:r>
            <a:rPr lang="en-US" sz="4000" dirty="0" smtClean="0">
              <a:latin typeface="Garamond" pitchFamily="18" charset="0"/>
            </a:rPr>
            <a:t>  = </a:t>
          </a:r>
          <a:r>
            <a:rPr lang="fi-FI" sz="4000" dirty="0" smtClean="0">
              <a:latin typeface="Garamond" pitchFamily="18" charset="0"/>
            </a:rPr>
            <a:t>tokig, besatt, vansinnig</a:t>
          </a:r>
          <a:endParaRPr lang="en-GB" sz="4000" dirty="0"/>
        </a:p>
      </dgm:t>
    </dgm:pt>
    <dgm:pt modelId="{5A075ECB-0170-4BB5-8C25-239C2B51BB26}" type="parTrans" cxnId="{CBBD232F-0313-4BF3-9361-0F2182F1D416}">
      <dgm:prSet/>
      <dgm:spPr/>
      <dgm:t>
        <a:bodyPr/>
        <a:lstStyle/>
        <a:p>
          <a:endParaRPr lang="en-GB"/>
        </a:p>
      </dgm:t>
    </dgm:pt>
    <dgm:pt modelId="{05426FAB-B640-40B3-A7E4-6FD31EFF201D}" type="sibTrans" cxnId="{CBBD232F-0313-4BF3-9361-0F2182F1D416}">
      <dgm:prSet/>
      <dgm:spPr/>
      <dgm:t>
        <a:bodyPr/>
        <a:lstStyle/>
        <a:p>
          <a:endParaRPr lang="en-GB"/>
        </a:p>
      </dgm:t>
    </dgm:pt>
    <dgm:pt modelId="{D8574716-99BF-44ED-88D4-CF8EBCBE6851}" type="pres">
      <dgm:prSet presAssocID="{BD715B5E-73C5-4B93-8996-8C89041C5C8C}" presName="list" presStyleCnt="0">
        <dgm:presLayoutVars>
          <dgm:dir/>
          <dgm:animLvl val="lvl"/>
        </dgm:presLayoutVars>
      </dgm:prSet>
      <dgm:spPr/>
      <dgm:t>
        <a:bodyPr/>
        <a:lstStyle/>
        <a:p>
          <a:endParaRPr lang="fi-FI"/>
        </a:p>
      </dgm:t>
    </dgm:pt>
    <dgm:pt modelId="{146DE100-852A-44FB-91F8-D34B5AA202B1}" type="pres">
      <dgm:prSet presAssocID="{5FFCABD1-C558-49EE-8F7F-AB6348AA7859}" presName="posSpace" presStyleCnt="0"/>
      <dgm:spPr/>
    </dgm:pt>
    <dgm:pt modelId="{08FCD1C8-0B56-42E8-9F12-70E3668A8473}" type="pres">
      <dgm:prSet presAssocID="{5FFCABD1-C558-49EE-8F7F-AB6348AA7859}" presName="vertFlow" presStyleCnt="0"/>
      <dgm:spPr/>
    </dgm:pt>
    <dgm:pt modelId="{280BF306-3220-4988-90AC-1A6C85249F9F}" type="pres">
      <dgm:prSet presAssocID="{5FFCABD1-C558-49EE-8F7F-AB6348AA7859}" presName="topSpace" presStyleCnt="0"/>
      <dgm:spPr/>
    </dgm:pt>
    <dgm:pt modelId="{F848BF06-02AD-4AD2-B072-8E0A153216F0}" type="pres">
      <dgm:prSet presAssocID="{5FFCABD1-C558-49EE-8F7F-AB6348AA7859}" presName="firstComp" presStyleCnt="0"/>
      <dgm:spPr/>
    </dgm:pt>
    <dgm:pt modelId="{56AF9CD3-FBE7-4FD8-B9F6-2D0A282C0E8F}" type="pres">
      <dgm:prSet presAssocID="{5FFCABD1-C558-49EE-8F7F-AB6348AA7859}" presName="firstChild" presStyleLbl="bgAccFollowNode1" presStyleIdx="0" presStyleCnt="1" custScaleX="102571" custScaleY="63108" custLinFactNeighborX="-2773"/>
      <dgm:spPr/>
      <dgm:t>
        <a:bodyPr/>
        <a:lstStyle/>
        <a:p>
          <a:endParaRPr lang="en-GB"/>
        </a:p>
      </dgm:t>
    </dgm:pt>
    <dgm:pt modelId="{EEDBC8A7-F60B-4AB6-A85C-0F45B48BAAAF}" type="pres">
      <dgm:prSet presAssocID="{5FFCABD1-C558-49EE-8F7F-AB6348AA7859}" presName="firstChildTx" presStyleLbl="bgAccFollowNode1" presStyleIdx="0" presStyleCnt="1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9A9A5C68-3091-49A9-B5B0-4F150E823919}" type="pres">
      <dgm:prSet presAssocID="{5FFCABD1-C558-49EE-8F7F-AB6348AA7859}" presName="negSpace" presStyleCnt="0"/>
      <dgm:spPr/>
    </dgm:pt>
    <dgm:pt modelId="{B28A5467-E570-41CE-BD01-67B685D6B74F}" type="pres">
      <dgm:prSet presAssocID="{5FFCABD1-C558-49EE-8F7F-AB6348AA7859}" presName="circle" presStyleLbl="node1" presStyleIdx="0" presStyleCnt="1" custLinFactNeighborX="584" custLinFactNeighborY="-14698"/>
      <dgm:spPr/>
      <dgm:t>
        <a:bodyPr/>
        <a:lstStyle/>
        <a:p>
          <a:endParaRPr lang="en-GB"/>
        </a:p>
      </dgm:t>
    </dgm:pt>
  </dgm:ptLst>
  <dgm:cxnLst>
    <dgm:cxn modelId="{149D8C6F-D311-4444-AF40-BD99A87B5D9F}" srcId="{BD715B5E-73C5-4B93-8996-8C89041C5C8C}" destId="{5FFCABD1-C558-49EE-8F7F-AB6348AA7859}" srcOrd="0" destOrd="0" parTransId="{C6F8D9F1-9905-4D0A-9E27-32316ADBBAE9}" sibTransId="{F9C0B86B-91FB-4499-A392-4F09877DFD9D}"/>
    <dgm:cxn modelId="{1CD1E947-FEBF-4F36-9CBC-3B0590670F94}" type="presOf" srcId="{BC7356EE-3B6C-4F1A-AC9F-CC99B8060356}" destId="{56AF9CD3-FBE7-4FD8-B9F6-2D0A282C0E8F}" srcOrd="0" destOrd="0" presId="urn:microsoft.com/office/officeart/2005/8/layout/hList9"/>
    <dgm:cxn modelId="{18B19986-5564-413F-8759-2A7062D7C36D}" type="presOf" srcId="{BC7356EE-3B6C-4F1A-AC9F-CC99B8060356}" destId="{EEDBC8A7-F60B-4AB6-A85C-0F45B48BAAAF}" srcOrd="1" destOrd="0" presId="urn:microsoft.com/office/officeart/2005/8/layout/hList9"/>
    <dgm:cxn modelId="{A5EFE81D-BC94-4764-A864-F7EFB155575F}" type="presOf" srcId="{BD715B5E-73C5-4B93-8996-8C89041C5C8C}" destId="{D8574716-99BF-44ED-88D4-CF8EBCBE6851}" srcOrd="0" destOrd="0" presId="urn:microsoft.com/office/officeart/2005/8/layout/hList9"/>
    <dgm:cxn modelId="{CBBD232F-0313-4BF3-9361-0F2182F1D416}" srcId="{5FFCABD1-C558-49EE-8F7F-AB6348AA7859}" destId="{BC7356EE-3B6C-4F1A-AC9F-CC99B8060356}" srcOrd="0" destOrd="0" parTransId="{5A075ECB-0170-4BB5-8C25-239C2B51BB26}" sibTransId="{05426FAB-B640-40B3-A7E4-6FD31EFF201D}"/>
    <dgm:cxn modelId="{82EFD7B3-37C7-4187-A6C5-8E54147E4C7F}" type="presOf" srcId="{5FFCABD1-C558-49EE-8F7F-AB6348AA7859}" destId="{B28A5467-E570-41CE-BD01-67B685D6B74F}" srcOrd="0" destOrd="0" presId="urn:microsoft.com/office/officeart/2005/8/layout/hList9"/>
    <dgm:cxn modelId="{2E69F80B-9C49-42F5-A6F8-FA160A90383A}" type="presParOf" srcId="{D8574716-99BF-44ED-88D4-CF8EBCBE6851}" destId="{146DE100-852A-44FB-91F8-D34B5AA202B1}" srcOrd="0" destOrd="0" presId="urn:microsoft.com/office/officeart/2005/8/layout/hList9"/>
    <dgm:cxn modelId="{8547FCAD-1849-4F11-91D8-F44FC16ED271}" type="presParOf" srcId="{D8574716-99BF-44ED-88D4-CF8EBCBE6851}" destId="{08FCD1C8-0B56-42E8-9F12-70E3668A8473}" srcOrd="1" destOrd="0" presId="urn:microsoft.com/office/officeart/2005/8/layout/hList9"/>
    <dgm:cxn modelId="{BC200392-6AB6-474C-8220-28263B2E1461}" type="presParOf" srcId="{08FCD1C8-0B56-42E8-9F12-70E3668A8473}" destId="{280BF306-3220-4988-90AC-1A6C85249F9F}" srcOrd="0" destOrd="0" presId="urn:microsoft.com/office/officeart/2005/8/layout/hList9"/>
    <dgm:cxn modelId="{FF8FCD7A-C08A-4E13-A141-56DD4BCF66C8}" type="presParOf" srcId="{08FCD1C8-0B56-42E8-9F12-70E3668A8473}" destId="{F848BF06-02AD-4AD2-B072-8E0A153216F0}" srcOrd="1" destOrd="0" presId="urn:microsoft.com/office/officeart/2005/8/layout/hList9"/>
    <dgm:cxn modelId="{34C5EF82-5C9A-46DD-B19C-C75AC6164BE5}" type="presParOf" srcId="{F848BF06-02AD-4AD2-B072-8E0A153216F0}" destId="{56AF9CD3-FBE7-4FD8-B9F6-2D0A282C0E8F}" srcOrd="0" destOrd="0" presId="urn:microsoft.com/office/officeart/2005/8/layout/hList9"/>
    <dgm:cxn modelId="{E30E19E9-E81D-4432-9DC9-616F8754A9BD}" type="presParOf" srcId="{F848BF06-02AD-4AD2-B072-8E0A153216F0}" destId="{EEDBC8A7-F60B-4AB6-A85C-0F45B48BAAAF}" srcOrd="1" destOrd="0" presId="urn:microsoft.com/office/officeart/2005/8/layout/hList9"/>
    <dgm:cxn modelId="{60135647-3496-439B-B2B2-B75499434ABD}" type="presParOf" srcId="{D8574716-99BF-44ED-88D4-CF8EBCBE6851}" destId="{9A9A5C68-3091-49A9-B5B0-4F150E823919}" srcOrd="2" destOrd="0" presId="urn:microsoft.com/office/officeart/2005/8/layout/hList9"/>
    <dgm:cxn modelId="{2A10D75A-185F-443C-960F-40330AB9AE6A}" type="presParOf" srcId="{D8574716-99BF-44ED-88D4-CF8EBCBE6851}" destId="{B28A5467-E570-41CE-BD01-67B685D6B74F}" srcOrd="3" destOrd="0" presId="urn:microsoft.com/office/officeart/2005/8/layout/hList9"/>
  </dgm:cxnLst>
  <dgm:bg/>
  <dgm:whole/>
  <dgm:extLst>
    <a:ext uri="http://schemas.microsoft.com/office/drawing/2008/diagram">
      <dsp:dataModelExt xmlns:dsp="http://schemas.microsoft.com/office/drawing/2008/diagram" xmlns="" relId="rId9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BD715B5E-73C5-4B93-8996-8C89041C5C8C}" type="doc">
      <dgm:prSet loTypeId="urn:microsoft.com/office/officeart/2005/8/layout/hList9" loCatId="list" qsTypeId="urn:microsoft.com/office/officeart/2005/8/quickstyle/simple5" qsCatId="simple" csTypeId="urn:microsoft.com/office/officeart/2005/8/colors/accent2_2" csCatId="accent2" phldr="1"/>
      <dgm:spPr/>
      <dgm:t>
        <a:bodyPr/>
        <a:lstStyle/>
        <a:p>
          <a:endParaRPr lang="fi-FI"/>
        </a:p>
      </dgm:t>
    </dgm:pt>
    <dgm:pt modelId="{5FFCABD1-C558-49EE-8F7F-AB6348AA7859}">
      <dgm:prSet/>
      <dgm:spPr/>
      <dgm:t>
        <a:bodyPr/>
        <a:lstStyle/>
        <a:p>
          <a:r>
            <a:rPr lang="fi-FI" b="1" dirty="0" smtClean="0">
              <a:latin typeface="Garamond" pitchFamily="18" charset="0"/>
            </a:rPr>
            <a:t>gem</a:t>
          </a:r>
          <a:endParaRPr lang="en-US" b="1" dirty="0" smtClean="0"/>
        </a:p>
        <a:p>
          <a:r>
            <a:rPr lang="fi-FI" dirty="0" smtClean="0"/>
            <a:t>[ge:m]</a:t>
          </a:r>
          <a:endParaRPr lang="en-US" dirty="0" smtClean="0"/>
        </a:p>
      </dgm:t>
    </dgm:pt>
    <dgm:pt modelId="{C6F8D9F1-9905-4D0A-9E27-32316ADBBAE9}" type="parTrans" cxnId="{149D8C6F-D311-4444-AF40-BD99A87B5D9F}">
      <dgm:prSet/>
      <dgm:spPr/>
      <dgm:t>
        <a:bodyPr/>
        <a:lstStyle/>
        <a:p>
          <a:endParaRPr lang="en-GB"/>
        </a:p>
      </dgm:t>
    </dgm:pt>
    <dgm:pt modelId="{F9C0B86B-91FB-4499-A392-4F09877DFD9D}" type="sibTrans" cxnId="{149D8C6F-D311-4444-AF40-BD99A87B5D9F}">
      <dgm:prSet/>
      <dgm:spPr/>
      <dgm:t>
        <a:bodyPr/>
        <a:lstStyle/>
        <a:p>
          <a:endParaRPr lang="en-GB"/>
        </a:p>
      </dgm:t>
    </dgm:pt>
    <dgm:pt modelId="{BC7356EE-3B6C-4F1A-AC9F-CC99B8060356}">
      <dgm:prSet custT="1"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/>
      <dgm:t>
        <a:bodyPr/>
        <a:lstStyle/>
        <a:p>
          <a:pPr algn="ctr"/>
          <a:r>
            <a:rPr lang="en-US" sz="4000" b="0" dirty="0" smtClean="0">
              <a:latin typeface="Garamond" pitchFamily="18" charset="0"/>
            </a:rPr>
            <a:t>= </a:t>
          </a:r>
          <a:r>
            <a:rPr lang="fi-FI" sz="4000" dirty="0" smtClean="0">
              <a:latin typeface="Garamond" pitchFamily="18" charset="0"/>
            </a:rPr>
            <a:t>pappersklämma</a:t>
          </a:r>
          <a:endParaRPr lang="en-GB" sz="4000" b="0" dirty="0"/>
        </a:p>
      </dgm:t>
    </dgm:pt>
    <dgm:pt modelId="{5A075ECB-0170-4BB5-8C25-239C2B51BB26}" type="parTrans" cxnId="{CBBD232F-0313-4BF3-9361-0F2182F1D416}">
      <dgm:prSet/>
      <dgm:spPr/>
      <dgm:t>
        <a:bodyPr/>
        <a:lstStyle/>
        <a:p>
          <a:endParaRPr lang="en-GB"/>
        </a:p>
      </dgm:t>
    </dgm:pt>
    <dgm:pt modelId="{05426FAB-B640-40B3-A7E4-6FD31EFF201D}" type="sibTrans" cxnId="{CBBD232F-0313-4BF3-9361-0F2182F1D416}">
      <dgm:prSet/>
      <dgm:spPr/>
      <dgm:t>
        <a:bodyPr/>
        <a:lstStyle/>
        <a:p>
          <a:endParaRPr lang="en-GB"/>
        </a:p>
      </dgm:t>
    </dgm:pt>
    <dgm:pt modelId="{D8574716-99BF-44ED-88D4-CF8EBCBE6851}" type="pres">
      <dgm:prSet presAssocID="{BD715B5E-73C5-4B93-8996-8C89041C5C8C}" presName="list" presStyleCnt="0">
        <dgm:presLayoutVars>
          <dgm:dir/>
          <dgm:animLvl val="lvl"/>
        </dgm:presLayoutVars>
      </dgm:prSet>
      <dgm:spPr/>
      <dgm:t>
        <a:bodyPr/>
        <a:lstStyle/>
        <a:p>
          <a:endParaRPr lang="fi-FI"/>
        </a:p>
      </dgm:t>
    </dgm:pt>
    <dgm:pt modelId="{146DE100-852A-44FB-91F8-D34B5AA202B1}" type="pres">
      <dgm:prSet presAssocID="{5FFCABD1-C558-49EE-8F7F-AB6348AA7859}" presName="posSpace" presStyleCnt="0"/>
      <dgm:spPr/>
    </dgm:pt>
    <dgm:pt modelId="{08FCD1C8-0B56-42E8-9F12-70E3668A8473}" type="pres">
      <dgm:prSet presAssocID="{5FFCABD1-C558-49EE-8F7F-AB6348AA7859}" presName="vertFlow" presStyleCnt="0"/>
      <dgm:spPr/>
    </dgm:pt>
    <dgm:pt modelId="{280BF306-3220-4988-90AC-1A6C85249F9F}" type="pres">
      <dgm:prSet presAssocID="{5FFCABD1-C558-49EE-8F7F-AB6348AA7859}" presName="topSpace" presStyleCnt="0"/>
      <dgm:spPr/>
    </dgm:pt>
    <dgm:pt modelId="{F848BF06-02AD-4AD2-B072-8E0A153216F0}" type="pres">
      <dgm:prSet presAssocID="{5FFCABD1-C558-49EE-8F7F-AB6348AA7859}" presName="firstComp" presStyleCnt="0"/>
      <dgm:spPr/>
    </dgm:pt>
    <dgm:pt modelId="{56AF9CD3-FBE7-4FD8-B9F6-2D0A282C0E8F}" type="pres">
      <dgm:prSet presAssocID="{5FFCABD1-C558-49EE-8F7F-AB6348AA7859}" presName="firstChild" presStyleLbl="bgAccFollowNode1" presStyleIdx="0" presStyleCnt="1" custScaleX="102571" custScaleY="63108" custLinFactNeighborX="-2773"/>
      <dgm:spPr/>
      <dgm:t>
        <a:bodyPr/>
        <a:lstStyle/>
        <a:p>
          <a:endParaRPr lang="en-GB"/>
        </a:p>
      </dgm:t>
    </dgm:pt>
    <dgm:pt modelId="{EEDBC8A7-F60B-4AB6-A85C-0F45B48BAAAF}" type="pres">
      <dgm:prSet presAssocID="{5FFCABD1-C558-49EE-8F7F-AB6348AA7859}" presName="firstChildTx" presStyleLbl="bgAccFollowNode1" presStyleIdx="0" presStyleCnt="1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9A9A5C68-3091-49A9-B5B0-4F150E823919}" type="pres">
      <dgm:prSet presAssocID="{5FFCABD1-C558-49EE-8F7F-AB6348AA7859}" presName="negSpace" presStyleCnt="0"/>
      <dgm:spPr/>
    </dgm:pt>
    <dgm:pt modelId="{B28A5467-E570-41CE-BD01-67B685D6B74F}" type="pres">
      <dgm:prSet presAssocID="{5FFCABD1-C558-49EE-8F7F-AB6348AA7859}" presName="circle" presStyleLbl="node1" presStyleIdx="0" presStyleCnt="1" custLinFactNeighborX="584" custLinFactNeighborY="-14698"/>
      <dgm:spPr/>
      <dgm:t>
        <a:bodyPr/>
        <a:lstStyle/>
        <a:p>
          <a:endParaRPr lang="en-GB"/>
        </a:p>
      </dgm:t>
    </dgm:pt>
  </dgm:ptLst>
  <dgm:cxnLst>
    <dgm:cxn modelId="{DE7D7D49-5832-4C21-A0FB-57159E9D9FEA}" type="presOf" srcId="{BD715B5E-73C5-4B93-8996-8C89041C5C8C}" destId="{D8574716-99BF-44ED-88D4-CF8EBCBE6851}" srcOrd="0" destOrd="0" presId="urn:microsoft.com/office/officeart/2005/8/layout/hList9"/>
    <dgm:cxn modelId="{149D8C6F-D311-4444-AF40-BD99A87B5D9F}" srcId="{BD715B5E-73C5-4B93-8996-8C89041C5C8C}" destId="{5FFCABD1-C558-49EE-8F7F-AB6348AA7859}" srcOrd="0" destOrd="0" parTransId="{C6F8D9F1-9905-4D0A-9E27-32316ADBBAE9}" sibTransId="{F9C0B86B-91FB-4499-A392-4F09877DFD9D}"/>
    <dgm:cxn modelId="{8E49D5C0-B6C2-4DF6-8C72-EF1126B60EE2}" type="presOf" srcId="{BC7356EE-3B6C-4F1A-AC9F-CC99B8060356}" destId="{56AF9CD3-FBE7-4FD8-B9F6-2D0A282C0E8F}" srcOrd="0" destOrd="0" presId="urn:microsoft.com/office/officeart/2005/8/layout/hList9"/>
    <dgm:cxn modelId="{85A1BBD2-5C48-4295-9760-E534B3312760}" type="presOf" srcId="{5FFCABD1-C558-49EE-8F7F-AB6348AA7859}" destId="{B28A5467-E570-41CE-BD01-67B685D6B74F}" srcOrd="0" destOrd="0" presId="urn:microsoft.com/office/officeart/2005/8/layout/hList9"/>
    <dgm:cxn modelId="{4321FE03-6592-4749-B407-35AD74A0DFF9}" type="presOf" srcId="{BC7356EE-3B6C-4F1A-AC9F-CC99B8060356}" destId="{EEDBC8A7-F60B-4AB6-A85C-0F45B48BAAAF}" srcOrd="1" destOrd="0" presId="urn:microsoft.com/office/officeart/2005/8/layout/hList9"/>
    <dgm:cxn modelId="{CBBD232F-0313-4BF3-9361-0F2182F1D416}" srcId="{5FFCABD1-C558-49EE-8F7F-AB6348AA7859}" destId="{BC7356EE-3B6C-4F1A-AC9F-CC99B8060356}" srcOrd="0" destOrd="0" parTransId="{5A075ECB-0170-4BB5-8C25-239C2B51BB26}" sibTransId="{05426FAB-B640-40B3-A7E4-6FD31EFF201D}"/>
    <dgm:cxn modelId="{736BC149-2A18-47D3-9089-33CBC8F9A497}" type="presParOf" srcId="{D8574716-99BF-44ED-88D4-CF8EBCBE6851}" destId="{146DE100-852A-44FB-91F8-D34B5AA202B1}" srcOrd="0" destOrd="0" presId="urn:microsoft.com/office/officeart/2005/8/layout/hList9"/>
    <dgm:cxn modelId="{1F3F18A6-81B2-47A8-995B-B1606188DA2F}" type="presParOf" srcId="{D8574716-99BF-44ED-88D4-CF8EBCBE6851}" destId="{08FCD1C8-0B56-42E8-9F12-70E3668A8473}" srcOrd="1" destOrd="0" presId="urn:microsoft.com/office/officeart/2005/8/layout/hList9"/>
    <dgm:cxn modelId="{BBA4BB01-8BAC-4B17-85A5-723EB798BB2A}" type="presParOf" srcId="{08FCD1C8-0B56-42E8-9F12-70E3668A8473}" destId="{280BF306-3220-4988-90AC-1A6C85249F9F}" srcOrd="0" destOrd="0" presId="urn:microsoft.com/office/officeart/2005/8/layout/hList9"/>
    <dgm:cxn modelId="{2D3ADD8C-31D7-43A9-B01E-403F58C5F3FC}" type="presParOf" srcId="{08FCD1C8-0B56-42E8-9F12-70E3668A8473}" destId="{F848BF06-02AD-4AD2-B072-8E0A153216F0}" srcOrd="1" destOrd="0" presId="urn:microsoft.com/office/officeart/2005/8/layout/hList9"/>
    <dgm:cxn modelId="{AD55A24F-C05E-444E-8183-F9085E2A374B}" type="presParOf" srcId="{F848BF06-02AD-4AD2-B072-8E0A153216F0}" destId="{56AF9CD3-FBE7-4FD8-B9F6-2D0A282C0E8F}" srcOrd="0" destOrd="0" presId="urn:microsoft.com/office/officeart/2005/8/layout/hList9"/>
    <dgm:cxn modelId="{557B1120-301B-44F0-8F93-DA6DA59904F1}" type="presParOf" srcId="{F848BF06-02AD-4AD2-B072-8E0A153216F0}" destId="{EEDBC8A7-F60B-4AB6-A85C-0F45B48BAAAF}" srcOrd="1" destOrd="0" presId="urn:microsoft.com/office/officeart/2005/8/layout/hList9"/>
    <dgm:cxn modelId="{68F0478E-1EA5-4A8F-A1F5-3E4A5F65DD14}" type="presParOf" srcId="{D8574716-99BF-44ED-88D4-CF8EBCBE6851}" destId="{9A9A5C68-3091-49A9-B5B0-4F150E823919}" srcOrd="2" destOrd="0" presId="urn:microsoft.com/office/officeart/2005/8/layout/hList9"/>
    <dgm:cxn modelId="{DFB0556C-AEA0-44F9-994F-A19BBB7A0C22}" type="presParOf" srcId="{D8574716-99BF-44ED-88D4-CF8EBCBE6851}" destId="{B28A5467-E570-41CE-BD01-67B685D6B74F}" srcOrd="3" destOrd="0" presId="urn:microsoft.com/office/officeart/2005/8/layout/hList9"/>
  </dgm:cxnLst>
  <dgm:bg/>
  <dgm:whole/>
  <dgm:extLst>
    <a:ext uri="http://schemas.microsoft.com/office/drawing/2008/diagram">
      <dsp:dataModelExt xmlns:dsp="http://schemas.microsoft.com/office/drawing/2008/diagram" xmlns="" relId="rId9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BD715B5E-73C5-4B93-8996-8C89041C5C8C}" type="doc">
      <dgm:prSet loTypeId="urn:microsoft.com/office/officeart/2005/8/layout/hList9" loCatId="list" qsTypeId="urn:microsoft.com/office/officeart/2005/8/quickstyle/simple5" qsCatId="simple" csTypeId="urn:microsoft.com/office/officeart/2005/8/colors/accent2_2" csCatId="accent2" phldr="1"/>
      <dgm:spPr/>
      <dgm:t>
        <a:bodyPr/>
        <a:lstStyle/>
        <a:p>
          <a:endParaRPr lang="fi-FI"/>
        </a:p>
      </dgm:t>
    </dgm:pt>
    <dgm:pt modelId="{5FFCABD1-C558-49EE-8F7F-AB6348AA7859}">
      <dgm:prSet custT="1"/>
      <dgm:spPr/>
      <dgm:t>
        <a:bodyPr/>
        <a:lstStyle/>
        <a:p>
          <a:r>
            <a:rPr lang="fi-FI" sz="4400" b="1" dirty="0" smtClean="0">
              <a:latin typeface="Garamond" pitchFamily="18" charset="0"/>
            </a:rPr>
            <a:t>gemytlig</a:t>
          </a:r>
        </a:p>
        <a:p>
          <a:r>
            <a:rPr lang="fi-FI" sz="3500" dirty="0" smtClean="0"/>
            <a:t>[jem'y:tlig]</a:t>
          </a:r>
          <a:endParaRPr lang="en-US" sz="3500" dirty="0" smtClean="0"/>
        </a:p>
      </dgm:t>
    </dgm:pt>
    <dgm:pt modelId="{C6F8D9F1-9905-4D0A-9E27-32316ADBBAE9}" type="parTrans" cxnId="{149D8C6F-D311-4444-AF40-BD99A87B5D9F}">
      <dgm:prSet/>
      <dgm:spPr/>
      <dgm:t>
        <a:bodyPr/>
        <a:lstStyle/>
        <a:p>
          <a:endParaRPr lang="en-GB"/>
        </a:p>
      </dgm:t>
    </dgm:pt>
    <dgm:pt modelId="{F9C0B86B-91FB-4499-A392-4F09877DFD9D}" type="sibTrans" cxnId="{149D8C6F-D311-4444-AF40-BD99A87B5D9F}">
      <dgm:prSet/>
      <dgm:spPr/>
      <dgm:t>
        <a:bodyPr/>
        <a:lstStyle/>
        <a:p>
          <a:endParaRPr lang="en-GB"/>
        </a:p>
      </dgm:t>
    </dgm:pt>
    <dgm:pt modelId="{BC7356EE-3B6C-4F1A-AC9F-CC99B8060356}">
      <dgm:prSet custT="1"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/>
      <dgm:t>
        <a:bodyPr/>
        <a:lstStyle/>
        <a:p>
          <a:pPr algn="ctr"/>
          <a:r>
            <a:rPr lang="en-US" sz="4000" dirty="0" smtClean="0">
              <a:latin typeface="Garamond" pitchFamily="18" charset="0"/>
            </a:rPr>
            <a:t>    = </a:t>
          </a:r>
          <a:r>
            <a:rPr lang="fi-FI" sz="4000" dirty="0" smtClean="0">
              <a:latin typeface="Garamond" pitchFamily="18" charset="0"/>
            </a:rPr>
            <a:t>fryntlig, trevlig</a:t>
          </a:r>
          <a:endParaRPr lang="en-GB" sz="4000" dirty="0"/>
        </a:p>
      </dgm:t>
    </dgm:pt>
    <dgm:pt modelId="{5A075ECB-0170-4BB5-8C25-239C2B51BB26}" type="parTrans" cxnId="{CBBD232F-0313-4BF3-9361-0F2182F1D416}">
      <dgm:prSet/>
      <dgm:spPr/>
      <dgm:t>
        <a:bodyPr/>
        <a:lstStyle/>
        <a:p>
          <a:endParaRPr lang="en-GB"/>
        </a:p>
      </dgm:t>
    </dgm:pt>
    <dgm:pt modelId="{05426FAB-B640-40B3-A7E4-6FD31EFF201D}" type="sibTrans" cxnId="{CBBD232F-0313-4BF3-9361-0F2182F1D416}">
      <dgm:prSet/>
      <dgm:spPr/>
      <dgm:t>
        <a:bodyPr/>
        <a:lstStyle/>
        <a:p>
          <a:endParaRPr lang="en-GB"/>
        </a:p>
      </dgm:t>
    </dgm:pt>
    <dgm:pt modelId="{D8574716-99BF-44ED-88D4-CF8EBCBE6851}" type="pres">
      <dgm:prSet presAssocID="{BD715B5E-73C5-4B93-8996-8C89041C5C8C}" presName="list" presStyleCnt="0">
        <dgm:presLayoutVars>
          <dgm:dir/>
          <dgm:animLvl val="lvl"/>
        </dgm:presLayoutVars>
      </dgm:prSet>
      <dgm:spPr/>
      <dgm:t>
        <a:bodyPr/>
        <a:lstStyle/>
        <a:p>
          <a:endParaRPr lang="fi-FI"/>
        </a:p>
      </dgm:t>
    </dgm:pt>
    <dgm:pt modelId="{146DE100-852A-44FB-91F8-D34B5AA202B1}" type="pres">
      <dgm:prSet presAssocID="{5FFCABD1-C558-49EE-8F7F-AB6348AA7859}" presName="posSpace" presStyleCnt="0"/>
      <dgm:spPr/>
    </dgm:pt>
    <dgm:pt modelId="{08FCD1C8-0B56-42E8-9F12-70E3668A8473}" type="pres">
      <dgm:prSet presAssocID="{5FFCABD1-C558-49EE-8F7F-AB6348AA7859}" presName="vertFlow" presStyleCnt="0"/>
      <dgm:spPr/>
    </dgm:pt>
    <dgm:pt modelId="{280BF306-3220-4988-90AC-1A6C85249F9F}" type="pres">
      <dgm:prSet presAssocID="{5FFCABD1-C558-49EE-8F7F-AB6348AA7859}" presName="topSpace" presStyleCnt="0"/>
      <dgm:spPr/>
    </dgm:pt>
    <dgm:pt modelId="{F848BF06-02AD-4AD2-B072-8E0A153216F0}" type="pres">
      <dgm:prSet presAssocID="{5FFCABD1-C558-49EE-8F7F-AB6348AA7859}" presName="firstComp" presStyleCnt="0"/>
      <dgm:spPr/>
    </dgm:pt>
    <dgm:pt modelId="{56AF9CD3-FBE7-4FD8-B9F6-2D0A282C0E8F}" type="pres">
      <dgm:prSet presAssocID="{5FFCABD1-C558-49EE-8F7F-AB6348AA7859}" presName="firstChild" presStyleLbl="bgAccFollowNode1" presStyleIdx="0" presStyleCnt="1" custScaleX="102571" custScaleY="63108" custLinFactNeighborX="-2773"/>
      <dgm:spPr/>
      <dgm:t>
        <a:bodyPr/>
        <a:lstStyle/>
        <a:p>
          <a:endParaRPr lang="en-GB"/>
        </a:p>
      </dgm:t>
    </dgm:pt>
    <dgm:pt modelId="{EEDBC8A7-F60B-4AB6-A85C-0F45B48BAAAF}" type="pres">
      <dgm:prSet presAssocID="{5FFCABD1-C558-49EE-8F7F-AB6348AA7859}" presName="firstChildTx" presStyleLbl="bgAccFollowNode1" presStyleIdx="0" presStyleCnt="1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9A9A5C68-3091-49A9-B5B0-4F150E823919}" type="pres">
      <dgm:prSet presAssocID="{5FFCABD1-C558-49EE-8F7F-AB6348AA7859}" presName="negSpace" presStyleCnt="0"/>
      <dgm:spPr/>
    </dgm:pt>
    <dgm:pt modelId="{B28A5467-E570-41CE-BD01-67B685D6B74F}" type="pres">
      <dgm:prSet presAssocID="{5FFCABD1-C558-49EE-8F7F-AB6348AA7859}" presName="circle" presStyleLbl="node1" presStyleIdx="0" presStyleCnt="1" custLinFactNeighborX="584" custLinFactNeighborY="-14698"/>
      <dgm:spPr/>
      <dgm:t>
        <a:bodyPr/>
        <a:lstStyle/>
        <a:p>
          <a:endParaRPr lang="en-GB"/>
        </a:p>
      </dgm:t>
    </dgm:pt>
  </dgm:ptLst>
  <dgm:cxnLst>
    <dgm:cxn modelId="{149D8C6F-D311-4444-AF40-BD99A87B5D9F}" srcId="{BD715B5E-73C5-4B93-8996-8C89041C5C8C}" destId="{5FFCABD1-C558-49EE-8F7F-AB6348AA7859}" srcOrd="0" destOrd="0" parTransId="{C6F8D9F1-9905-4D0A-9E27-32316ADBBAE9}" sibTransId="{F9C0B86B-91FB-4499-A392-4F09877DFD9D}"/>
    <dgm:cxn modelId="{A255A773-0A56-452D-B542-764A2B9AD460}" type="presOf" srcId="{BC7356EE-3B6C-4F1A-AC9F-CC99B8060356}" destId="{EEDBC8A7-F60B-4AB6-A85C-0F45B48BAAAF}" srcOrd="1" destOrd="0" presId="urn:microsoft.com/office/officeart/2005/8/layout/hList9"/>
    <dgm:cxn modelId="{6578A7E9-EB34-4E06-91E3-D526B448D1F9}" type="presOf" srcId="{BC7356EE-3B6C-4F1A-AC9F-CC99B8060356}" destId="{56AF9CD3-FBE7-4FD8-B9F6-2D0A282C0E8F}" srcOrd="0" destOrd="0" presId="urn:microsoft.com/office/officeart/2005/8/layout/hList9"/>
    <dgm:cxn modelId="{AEC5E288-A26A-449A-9E1A-55535777EFE3}" type="presOf" srcId="{5FFCABD1-C558-49EE-8F7F-AB6348AA7859}" destId="{B28A5467-E570-41CE-BD01-67B685D6B74F}" srcOrd="0" destOrd="0" presId="urn:microsoft.com/office/officeart/2005/8/layout/hList9"/>
    <dgm:cxn modelId="{C87036D3-0C79-46AC-B88C-E8FDF01C6166}" type="presOf" srcId="{BD715B5E-73C5-4B93-8996-8C89041C5C8C}" destId="{D8574716-99BF-44ED-88D4-CF8EBCBE6851}" srcOrd="0" destOrd="0" presId="urn:microsoft.com/office/officeart/2005/8/layout/hList9"/>
    <dgm:cxn modelId="{CBBD232F-0313-4BF3-9361-0F2182F1D416}" srcId="{5FFCABD1-C558-49EE-8F7F-AB6348AA7859}" destId="{BC7356EE-3B6C-4F1A-AC9F-CC99B8060356}" srcOrd="0" destOrd="0" parTransId="{5A075ECB-0170-4BB5-8C25-239C2B51BB26}" sibTransId="{05426FAB-B640-40B3-A7E4-6FD31EFF201D}"/>
    <dgm:cxn modelId="{ECA869F6-34C1-436F-98AC-9DC59C3986A0}" type="presParOf" srcId="{D8574716-99BF-44ED-88D4-CF8EBCBE6851}" destId="{146DE100-852A-44FB-91F8-D34B5AA202B1}" srcOrd="0" destOrd="0" presId="urn:microsoft.com/office/officeart/2005/8/layout/hList9"/>
    <dgm:cxn modelId="{5121297D-604C-4626-8A4B-5F8DD094684B}" type="presParOf" srcId="{D8574716-99BF-44ED-88D4-CF8EBCBE6851}" destId="{08FCD1C8-0B56-42E8-9F12-70E3668A8473}" srcOrd="1" destOrd="0" presId="urn:microsoft.com/office/officeart/2005/8/layout/hList9"/>
    <dgm:cxn modelId="{9D299B8A-1D66-47F2-A449-F524C5BF54E7}" type="presParOf" srcId="{08FCD1C8-0B56-42E8-9F12-70E3668A8473}" destId="{280BF306-3220-4988-90AC-1A6C85249F9F}" srcOrd="0" destOrd="0" presId="urn:microsoft.com/office/officeart/2005/8/layout/hList9"/>
    <dgm:cxn modelId="{5E572D79-BA94-4EBA-A485-37C0B651C211}" type="presParOf" srcId="{08FCD1C8-0B56-42E8-9F12-70E3668A8473}" destId="{F848BF06-02AD-4AD2-B072-8E0A153216F0}" srcOrd="1" destOrd="0" presId="urn:microsoft.com/office/officeart/2005/8/layout/hList9"/>
    <dgm:cxn modelId="{9CE4867F-28DB-4B51-9D36-202C6EE3976B}" type="presParOf" srcId="{F848BF06-02AD-4AD2-B072-8E0A153216F0}" destId="{56AF9CD3-FBE7-4FD8-B9F6-2D0A282C0E8F}" srcOrd="0" destOrd="0" presId="urn:microsoft.com/office/officeart/2005/8/layout/hList9"/>
    <dgm:cxn modelId="{61316FE4-C343-4AF8-80FD-D7643F14E140}" type="presParOf" srcId="{F848BF06-02AD-4AD2-B072-8E0A153216F0}" destId="{EEDBC8A7-F60B-4AB6-A85C-0F45B48BAAAF}" srcOrd="1" destOrd="0" presId="urn:microsoft.com/office/officeart/2005/8/layout/hList9"/>
    <dgm:cxn modelId="{7BE10E5B-20DD-4EF4-B617-7EBA9189E81D}" type="presParOf" srcId="{D8574716-99BF-44ED-88D4-CF8EBCBE6851}" destId="{9A9A5C68-3091-49A9-B5B0-4F150E823919}" srcOrd="2" destOrd="0" presId="urn:microsoft.com/office/officeart/2005/8/layout/hList9"/>
    <dgm:cxn modelId="{81A8B6BE-A61A-49B0-8CC8-7A2798A86204}" type="presParOf" srcId="{D8574716-99BF-44ED-88D4-CF8EBCBE6851}" destId="{B28A5467-E570-41CE-BD01-67B685D6B74F}" srcOrd="3" destOrd="0" presId="urn:microsoft.com/office/officeart/2005/8/layout/hList9"/>
  </dgm:cxnLst>
  <dgm:bg/>
  <dgm:whole/>
  <dgm:extLst>
    <a:ext uri="http://schemas.microsoft.com/office/drawing/2008/diagram">
      <dsp:dataModelExt xmlns:dsp="http://schemas.microsoft.com/office/drawing/2008/diagram" xmlns="" relId="rId9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BD715B5E-73C5-4B93-8996-8C89041C5C8C}" type="doc">
      <dgm:prSet loTypeId="urn:microsoft.com/office/officeart/2005/8/layout/hList9" loCatId="list" qsTypeId="urn:microsoft.com/office/officeart/2005/8/quickstyle/simple5" qsCatId="simple" csTypeId="urn:microsoft.com/office/officeart/2005/8/colors/accent2_2" csCatId="accent2" phldr="1"/>
      <dgm:spPr/>
      <dgm:t>
        <a:bodyPr/>
        <a:lstStyle/>
        <a:p>
          <a:endParaRPr lang="fi-FI"/>
        </a:p>
      </dgm:t>
    </dgm:pt>
    <dgm:pt modelId="{5FFCABD1-C558-49EE-8F7F-AB6348AA7859}">
      <dgm:prSet custT="1"/>
      <dgm:spPr/>
      <dgm:t>
        <a:bodyPr/>
        <a:lstStyle/>
        <a:p>
          <a:r>
            <a:rPr lang="fi-FI" sz="5400" b="1" dirty="0" smtClean="0">
              <a:latin typeface="Garamond" pitchFamily="18" charset="0"/>
            </a:rPr>
            <a:t>genast</a:t>
          </a:r>
        </a:p>
        <a:p>
          <a:r>
            <a:rPr lang="fi-FI" sz="4000" dirty="0" smtClean="0"/>
            <a:t>[²j'e:nast]</a:t>
          </a:r>
          <a:endParaRPr lang="en-US" sz="4000" dirty="0" smtClean="0"/>
        </a:p>
      </dgm:t>
    </dgm:pt>
    <dgm:pt modelId="{C6F8D9F1-9905-4D0A-9E27-32316ADBBAE9}" type="parTrans" cxnId="{149D8C6F-D311-4444-AF40-BD99A87B5D9F}">
      <dgm:prSet/>
      <dgm:spPr/>
      <dgm:t>
        <a:bodyPr/>
        <a:lstStyle/>
        <a:p>
          <a:endParaRPr lang="en-GB"/>
        </a:p>
      </dgm:t>
    </dgm:pt>
    <dgm:pt modelId="{F9C0B86B-91FB-4499-A392-4F09877DFD9D}" type="sibTrans" cxnId="{149D8C6F-D311-4444-AF40-BD99A87B5D9F}">
      <dgm:prSet/>
      <dgm:spPr/>
      <dgm:t>
        <a:bodyPr/>
        <a:lstStyle/>
        <a:p>
          <a:endParaRPr lang="en-GB"/>
        </a:p>
      </dgm:t>
    </dgm:pt>
    <dgm:pt modelId="{BC7356EE-3B6C-4F1A-AC9F-CC99B8060356}">
      <dgm:prSet custT="1"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/>
      <dgm:t>
        <a:bodyPr/>
        <a:lstStyle/>
        <a:p>
          <a:pPr algn="ctr"/>
          <a:r>
            <a:rPr lang="en-US" sz="4000" dirty="0" smtClean="0">
              <a:latin typeface="Garamond" pitchFamily="18" charset="0"/>
            </a:rPr>
            <a:t>= </a:t>
          </a:r>
          <a:r>
            <a:rPr lang="fi-FI" sz="4000" dirty="0" smtClean="0">
              <a:latin typeface="Garamond" pitchFamily="18" charset="0"/>
            </a:rPr>
            <a:t>omedelbart, ögonblickligen</a:t>
          </a:r>
          <a:endParaRPr lang="en-GB" sz="4000" dirty="0"/>
        </a:p>
      </dgm:t>
    </dgm:pt>
    <dgm:pt modelId="{5A075ECB-0170-4BB5-8C25-239C2B51BB26}" type="parTrans" cxnId="{CBBD232F-0313-4BF3-9361-0F2182F1D416}">
      <dgm:prSet/>
      <dgm:spPr/>
      <dgm:t>
        <a:bodyPr/>
        <a:lstStyle/>
        <a:p>
          <a:endParaRPr lang="en-GB"/>
        </a:p>
      </dgm:t>
    </dgm:pt>
    <dgm:pt modelId="{05426FAB-B640-40B3-A7E4-6FD31EFF201D}" type="sibTrans" cxnId="{CBBD232F-0313-4BF3-9361-0F2182F1D416}">
      <dgm:prSet/>
      <dgm:spPr/>
      <dgm:t>
        <a:bodyPr/>
        <a:lstStyle/>
        <a:p>
          <a:endParaRPr lang="en-GB"/>
        </a:p>
      </dgm:t>
    </dgm:pt>
    <dgm:pt modelId="{D8574716-99BF-44ED-88D4-CF8EBCBE6851}" type="pres">
      <dgm:prSet presAssocID="{BD715B5E-73C5-4B93-8996-8C89041C5C8C}" presName="list" presStyleCnt="0">
        <dgm:presLayoutVars>
          <dgm:dir/>
          <dgm:animLvl val="lvl"/>
        </dgm:presLayoutVars>
      </dgm:prSet>
      <dgm:spPr/>
      <dgm:t>
        <a:bodyPr/>
        <a:lstStyle/>
        <a:p>
          <a:endParaRPr lang="fi-FI"/>
        </a:p>
      </dgm:t>
    </dgm:pt>
    <dgm:pt modelId="{146DE100-852A-44FB-91F8-D34B5AA202B1}" type="pres">
      <dgm:prSet presAssocID="{5FFCABD1-C558-49EE-8F7F-AB6348AA7859}" presName="posSpace" presStyleCnt="0"/>
      <dgm:spPr/>
    </dgm:pt>
    <dgm:pt modelId="{08FCD1C8-0B56-42E8-9F12-70E3668A8473}" type="pres">
      <dgm:prSet presAssocID="{5FFCABD1-C558-49EE-8F7F-AB6348AA7859}" presName="vertFlow" presStyleCnt="0"/>
      <dgm:spPr/>
    </dgm:pt>
    <dgm:pt modelId="{280BF306-3220-4988-90AC-1A6C85249F9F}" type="pres">
      <dgm:prSet presAssocID="{5FFCABD1-C558-49EE-8F7F-AB6348AA7859}" presName="topSpace" presStyleCnt="0"/>
      <dgm:spPr/>
    </dgm:pt>
    <dgm:pt modelId="{F848BF06-02AD-4AD2-B072-8E0A153216F0}" type="pres">
      <dgm:prSet presAssocID="{5FFCABD1-C558-49EE-8F7F-AB6348AA7859}" presName="firstComp" presStyleCnt="0"/>
      <dgm:spPr/>
    </dgm:pt>
    <dgm:pt modelId="{56AF9CD3-FBE7-4FD8-B9F6-2D0A282C0E8F}" type="pres">
      <dgm:prSet presAssocID="{5FFCABD1-C558-49EE-8F7F-AB6348AA7859}" presName="firstChild" presStyleLbl="bgAccFollowNode1" presStyleIdx="0" presStyleCnt="1" custScaleX="102571" custScaleY="63108" custLinFactNeighborX="-2773"/>
      <dgm:spPr/>
      <dgm:t>
        <a:bodyPr/>
        <a:lstStyle/>
        <a:p>
          <a:endParaRPr lang="en-GB"/>
        </a:p>
      </dgm:t>
    </dgm:pt>
    <dgm:pt modelId="{EEDBC8A7-F60B-4AB6-A85C-0F45B48BAAAF}" type="pres">
      <dgm:prSet presAssocID="{5FFCABD1-C558-49EE-8F7F-AB6348AA7859}" presName="firstChildTx" presStyleLbl="bgAccFollowNode1" presStyleIdx="0" presStyleCnt="1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9A9A5C68-3091-49A9-B5B0-4F150E823919}" type="pres">
      <dgm:prSet presAssocID="{5FFCABD1-C558-49EE-8F7F-AB6348AA7859}" presName="negSpace" presStyleCnt="0"/>
      <dgm:spPr/>
    </dgm:pt>
    <dgm:pt modelId="{B28A5467-E570-41CE-BD01-67B685D6B74F}" type="pres">
      <dgm:prSet presAssocID="{5FFCABD1-C558-49EE-8F7F-AB6348AA7859}" presName="circle" presStyleLbl="node1" presStyleIdx="0" presStyleCnt="1" custLinFactNeighborX="584" custLinFactNeighborY="-14698"/>
      <dgm:spPr/>
      <dgm:t>
        <a:bodyPr/>
        <a:lstStyle/>
        <a:p>
          <a:endParaRPr lang="en-GB"/>
        </a:p>
      </dgm:t>
    </dgm:pt>
  </dgm:ptLst>
  <dgm:cxnLst>
    <dgm:cxn modelId="{149D8C6F-D311-4444-AF40-BD99A87B5D9F}" srcId="{BD715B5E-73C5-4B93-8996-8C89041C5C8C}" destId="{5FFCABD1-C558-49EE-8F7F-AB6348AA7859}" srcOrd="0" destOrd="0" parTransId="{C6F8D9F1-9905-4D0A-9E27-32316ADBBAE9}" sibTransId="{F9C0B86B-91FB-4499-A392-4F09877DFD9D}"/>
    <dgm:cxn modelId="{E96D265C-4989-4DCB-A8F8-888CD1324CBD}" type="presOf" srcId="{BC7356EE-3B6C-4F1A-AC9F-CC99B8060356}" destId="{56AF9CD3-FBE7-4FD8-B9F6-2D0A282C0E8F}" srcOrd="0" destOrd="0" presId="urn:microsoft.com/office/officeart/2005/8/layout/hList9"/>
    <dgm:cxn modelId="{AF0B8B38-51D1-4E55-B414-1DE81972EF5C}" type="presOf" srcId="{BD715B5E-73C5-4B93-8996-8C89041C5C8C}" destId="{D8574716-99BF-44ED-88D4-CF8EBCBE6851}" srcOrd="0" destOrd="0" presId="urn:microsoft.com/office/officeart/2005/8/layout/hList9"/>
    <dgm:cxn modelId="{C489013A-B269-4034-9DDB-5566AA5D2B43}" type="presOf" srcId="{BC7356EE-3B6C-4F1A-AC9F-CC99B8060356}" destId="{EEDBC8A7-F60B-4AB6-A85C-0F45B48BAAAF}" srcOrd="1" destOrd="0" presId="urn:microsoft.com/office/officeart/2005/8/layout/hList9"/>
    <dgm:cxn modelId="{CBBD232F-0313-4BF3-9361-0F2182F1D416}" srcId="{5FFCABD1-C558-49EE-8F7F-AB6348AA7859}" destId="{BC7356EE-3B6C-4F1A-AC9F-CC99B8060356}" srcOrd="0" destOrd="0" parTransId="{5A075ECB-0170-4BB5-8C25-239C2B51BB26}" sibTransId="{05426FAB-B640-40B3-A7E4-6FD31EFF201D}"/>
    <dgm:cxn modelId="{93F10F30-C856-4518-B130-3B995DFAB22D}" type="presOf" srcId="{5FFCABD1-C558-49EE-8F7F-AB6348AA7859}" destId="{B28A5467-E570-41CE-BD01-67B685D6B74F}" srcOrd="0" destOrd="0" presId="urn:microsoft.com/office/officeart/2005/8/layout/hList9"/>
    <dgm:cxn modelId="{11E6EDDD-84C3-4DD1-84CF-736AB1EF9EE2}" type="presParOf" srcId="{D8574716-99BF-44ED-88D4-CF8EBCBE6851}" destId="{146DE100-852A-44FB-91F8-D34B5AA202B1}" srcOrd="0" destOrd="0" presId="urn:microsoft.com/office/officeart/2005/8/layout/hList9"/>
    <dgm:cxn modelId="{AABA5DE2-8E29-462A-A69F-9800CC1FBAA8}" type="presParOf" srcId="{D8574716-99BF-44ED-88D4-CF8EBCBE6851}" destId="{08FCD1C8-0B56-42E8-9F12-70E3668A8473}" srcOrd="1" destOrd="0" presId="urn:microsoft.com/office/officeart/2005/8/layout/hList9"/>
    <dgm:cxn modelId="{75E870CD-471D-43F7-9882-0D1D38B5CEBF}" type="presParOf" srcId="{08FCD1C8-0B56-42E8-9F12-70E3668A8473}" destId="{280BF306-3220-4988-90AC-1A6C85249F9F}" srcOrd="0" destOrd="0" presId="urn:microsoft.com/office/officeart/2005/8/layout/hList9"/>
    <dgm:cxn modelId="{91A2676B-2696-478E-A214-791D30D04AE3}" type="presParOf" srcId="{08FCD1C8-0B56-42E8-9F12-70E3668A8473}" destId="{F848BF06-02AD-4AD2-B072-8E0A153216F0}" srcOrd="1" destOrd="0" presId="urn:microsoft.com/office/officeart/2005/8/layout/hList9"/>
    <dgm:cxn modelId="{BC7DBB86-485E-4021-8748-4CEF66ABE8D7}" type="presParOf" srcId="{F848BF06-02AD-4AD2-B072-8E0A153216F0}" destId="{56AF9CD3-FBE7-4FD8-B9F6-2D0A282C0E8F}" srcOrd="0" destOrd="0" presId="urn:microsoft.com/office/officeart/2005/8/layout/hList9"/>
    <dgm:cxn modelId="{1EC1EDCF-5D61-4180-AB75-E70AEB8D70C6}" type="presParOf" srcId="{F848BF06-02AD-4AD2-B072-8E0A153216F0}" destId="{EEDBC8A7-F60B-4AB6-A85C-0F45B48BAAAF}" srcOrd="1" destOrd="0" presId="urn:microsoft.com/office/officeart/2005/8/layout/hList9"/>
    <dgm:cxn modelId="{213EF4AB-C419-4B6C-96F9-20BDD5E51855}" type="presParOf" srcId="{D8574716-99BF-44ED-88D4-CF8EBCBE6851}" destId="{9A9A5C68-3091-49A9-B5B0-4F150E823919}" srcOrd="2" destOrd="0" presId="urn:microsoft.com/office/officeart/2005/8/layout/hList9"/>
    <dgm:cxn modelId="{50EB50BD-10D7-4C58-B088-6DEE18600E0E}" type="presParOf" srcId="{D8574716-99BF-44ED-88D4-CF8EBCBE6851}" destId="{B28A5467-E570-41CE-BD01-67B685D6B74F}" srcOrd="3" destOrd="0" presId="urn:microsoft.com/office/officeart/2005/8/layout/hList9"/>
  </dgm:cxnLst>
  <dgm:bg/>
  <dgm:whole/>
  <dgm:extLst>
    <a:ext uri="http://schemas.microsoft.com/office/drawing/2008/diagram">
      <dsp:dataModelExt xmlns:dsp="http://schemas.microsoft.com/office/drawing/2008/diagram" xmlns="" relId="rId9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BD715B5E-73C5-4B93-8996-8C89041C5C8C}" type="doc">
      <dgm:prSet loTypeId="urn:microsoft.com/office/officeart/2005/8/layout/hList9" loCatId="list" qsTypeId="urn:microsoft.com/office/officeart/2005/8/quickstyle/simple5" qsCatId="simple" csTypeId="urn:microsoft.com/office/officeart/2005/8/colors/accent2_2" csCatId="accent2" phldr="1"/>
      <dgm:spPr/>
      <dgm:t>
        <a:bodyPr/>
        <a:lstStyle/>
        <a:p>
          <a:endParaRPr lang="fi-FI"/>
        </a:p>
      </dgm:t>
    </dgm:pt>
    <dgm:pt modelId="{5FFCABD1-C558-49EE-8F7F-AB6348AA7859}">
      <dgm:prSet custT="1"/>
      <dgm:spPr/>
      <dgm:t>
        <a:bodyPr/>
        <a:lstStyle/>
        <a:p>
          <a:r>
            <a:rPr lang="fi-FI" sz="3200" b="1" dirty="0" smtClean="0">
              <a:latin typeface="Garamond" pitchFamily="18" charset="0"/>
            </a:rPr>
            <a:t>generalisera</a:t>
          </a:r>
          <a:endParaRPr lang="en-US" sz="3200" b="1" dirty="0" smtClean="0"/>
        </a:p>
        <a:p>
          <a:r>
            <a:rPr lang="fi-FI" sz="2400" dirty="0" smtClean="0"/>
            <a:t>[sjeneralis'e:ra]</a:t>
          </a:r>
          <a:endParaRPr lang="en-US" sz="2400" dirty="0" smtClean="0"/>
        </a:p>
      </dgm:t>
    </dgm:pt>
    <dgm:pt modelId="{C6F8D9F1-9905-4D0A-9E27-32316ADBBAE9}" type="parTrans" cxnId="{149D8C6F-D311-4444-AF40-BD99A87B5D9F}">
      <dgm:prSet/>
      <dgm:spPr/>
      <dgm:t>
        <a:bodyPr/>
        <a:lstStyle/>
        <a:p>
          <a:endParaRPr lang="en-GB"/>
        </a:p>
      </dgm:t>
    </dgm:pt>
    <dgm:pt modelId="{F9C0B86B-91FB-4499-A392-4F09877DFD9D}" type="sibTrans" cxnId="{149D8C6F-D311-4444-AF40-BD99A87B5D9F}">
      <dgm:prSet/>
      <dgm:spPr/>
      <dgm:t>
        <a:bodyPr/>
        <a:lstStyle/>
        <a:p>
          <a:endParaRPr lang="en-GB"/>
        </a:p>
      </dgm:t>
    </dgm:pt>
    <dgm:pt modelId="{BC7356EE-3B6C-4F1A-AC9F-CC99B8060356}">
      <dgm:prSet custT="1"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/>
      <dgm:t>
        <a:bodyPr/>
        <a:lstStyle/>
        <a:p>
          <a:pPr algn="ctr"/>
          <a:r>
            <a:rPr lang="en-US" sz="4000" dirty="0" smtClean="0">
              <a:latin typeface="Garamond" pitchFamily="18" charset="0"/>
            </a:rPr>
            <a:t>= </a:t>
          </a:r>
          <a:r>
            <a:rPr lang="sv-SE" sz="4000" dirty="0" smtClean="0">
              <a:latin typeface="Garamond" pitchFamily="18" charset="0"/>
            </a:rPr>
            <a:t>dra allmänna slutsatser, förenkla</a:t>
          </a:r>
          <a:endParaRPr lang="en-GB" sz="4000" dirty="0"/>
        </a:p>
      </dgm:t>
    </dgm:pt>
    <dgm:pt modelId="{5A075ECB-0170-4BB5-8C25-239C2B51BB26}" type="parTrans" cxnId="{CBBD232F-0313-4BF3-9361-0F2182F1D416}">
      <dgm:prSet/>
      <dgm:spPr/>
      <dgm:t>
        <a:bodyPr/>
        <a:lstStyle/>
        <a:p>
          <a:endParaRPr lang="en-GB"/>
        </a:p>
      </dgm:t>
    </dgm:pt>
    <dgm:pt modelId="{05426FAB-B640-40B3-A7E4-6FD31EFF201D}" type="sibTrans" cxnId="{CBBD232F-0313-4BF3-9361-0F2182F1D416}">
      <dgm:prSet/>
      <dgm:spPr/>
      <dgm:t>
        <a:bodyPr/>
        <a:lstStyle/>
        <a:p>
          <a:endParaRPr lang="en-GB"/>
        </a:p>
      </dgm:t>
    </dgm:pt>
    <dgm:pt modelId="{D8574716-99BF-44ED-88D4-CF8EBCBE6851}" type="pres">
      <dgm:prSet presAssocID="{BD715B5E-73C5-4B93-8996-8C89041C5C8C}" presName="list" presStyleCnt="0">
        <dgm:presLayoutVars>
          <dgm:dir/>
          <dgm:animLvl val="lvl"/>
        </dgm:presLayoutVars>
      </dgm:prSet>
      <dgm:spPr/>
      <dgm:t>
        <a:bodyPr/>
        <a:lstStyle/>
        <a:p>
          <a:endParaRPr lang="fi-FI"/>
        </a:p>
      </dgm:t>
    </dgm:pt>
    <dgm:pt modelId="{146DE100-852A-44FB-91F8-D34B5AA202B1}" type="pres">
      <dgm:prSet presAssocID="{5FFCABD1-C558-49EE-8F7F-AB6348AA7859}" presName="posSpace" presStyleCnt="0"/>
      <dgm:spPr/>
    </dgm:pt>
    <dgm:pt modelId="{08FCD1C8-0B56-42E8-9F12-70E3668A8473}" type="pres">
      <dgm:prSet presAssocID="{5FFCABD1-C558-49EE-8F7F-AB6348AA7859}" presName="vertFlow" presStyleCnt="0"/>
      <dgm:spPr/>
    </dgm:pt>
    <dgm:pt modelId="{280BF306-3220-4988-90AC-1A6C85249F9F}" type="pres">
      <dgm:prSet presAssocID="{5FFCABD1-C558-49EE-8F7F-AB6348AA7859}" presName="topSpace" presStyleCnt="0"/>
      <dgm:spPr/>
    </dgm:pt>
    <dgm:pt modelId="{F848BF06-02AD-4AD2-B072-8E0A153216F0}" type="pres">
      <dgm:prSet presAssocID="{5FFCABD1-C558-49EE-8F7F-AB6348AA7859}" presName="firstComp" presStyleCnt="0"/>
      <dgm:spPr/>
    </dgm:pt>
    <dgm:pt modelId="{56AF9CD3-FBE7-4FD8-B9F6-2D0A282C0E8F}" type="pres">
      <dgm:prSet presAssocID="{5FFCABD1-C558-49EE-8F7F-AB6348AA7859}" presName="firstChild" presStyleLbl="bgAccFollowNode1" presStyleIdx="0" presStyleCnt="1" custScaleX="102571" custScaleY="63108" custLinFactNeighborX="-2773"/>
      <dgm:spPr/>
      <dgm:t>
        <a:bodyPr/>
        <a:lstStyle/>
        <a:p>
          <a:endParaRPr lang="en-GB"/>
        </a:p>
      </dgm:t>
    </dgm:pt>
    <dgm:pt modelId="{EEDBC8A7-F60B-4AB6-A85C-0F45B48BAAAF}" type="pres">
      <dgm:prSet presAssocID="{5FFCABD1-C558-49EE-8F7F-AB6348AA7859}" presName="firstChildTx" presStyleLbl="bgAccFollowNode1" presStyleIdx="0" presStyleCnt="1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9A9A5C68-3091-49A9-B5B0-4F150E823919}" type="pres">
      <dgm:prSet presAssocID="{5FFCABD1-C558-49EE-8F7F-AB6348AA7859}" presName="negSpace" presStyleCnt="0"/>
      <dgm:spPr/>
    </dgm:pt>
    <dgm:pt modelId="{B28A5467-E570-41CE-BD01-67B685D6B74F}" type="pres">
      <dgm:prSet presAssocID="{5FFCABD1-C558-49EE-8F7F-AB6348AA7859}" presName="circle" presStyleLbl="node1" presStyleIdx="0" presStyleCnt="1" custLinFactNeighborX="584" custLinFactNeighborY="-14698"/>
      <dgm:spPr/>
      <dgm:t>
        <a:bodyPr/>
        <a:lstStyle/>
        <a:p>
          <a:endParaRPr lang="en-GB"/>
        </a:p>
      </dgm:t>
    </dgm:pt>
  </dgm:ptLst>
  <dgm:cxnLst>
    <dgm:cxn modelId="{149D8C6F-D311-4444-AF40-BD99A87B5D9F}" srcId="{BD715B5E-73C5-4B93-8996-8C89041C5C8C}" destId="{5FFCABD1-C558-49EE-8F7F-AB6348AA7859}" srcOrd="0" destOrd="0" parTransId="{C6F8D9F1-9905-4D0A-9E27-32316ADBBAE9}" sibTransId="{F9C0B86B-91FB-4499-A392-4F09877DFD9D}"/>
    <dgm:cxn modelId="{6B0363A8-5D6C-469E-953D-FE5EEA629771}" type="presOf" srcId="{BD715B5E-73C5-4B93-8996-8C89041C5C8C}" destId="{D8574716-99BF-44ED-88D4-CF8EBCBE6851}" srcOrd="0" destOrd="0" presId="urn:microsoft.com/office/officeart/2005/8/layout/hList9"/>
    <dgm:cxn modelId="{54B1B11A-0173-47AF-AAEE-D08985B6A368}" type="presOf" srcId="{5FFCABD1-C558-49EE-8F7F-AB6348AA7859}" destId="{B28A5467-E570-41CE-BD01-67B685D6B74F}" srcOrd="0" destOrd="0" presId="urn:microsoft.com/office/officeart/2005/8/layout/hList9"/>
    <dgm:cxn modelId="{C40C989B-1C8F-4233-8128-55C49264D95D}" type="presOf" srcId="{BC7356EE-3B6C-4F1A-AC9F-CC99B8060356}" destId="{EEDBC8A7-F60B-4AB6-A85C-0F45B48BAAAF}" srcOrd="1" destOrd="0" presId="urn:microsoft.com/office/officeart/2005/8/layout/hList9"/>
    <dgm:cxn modelId="{F384000E-7A6D-41AD-BC8E-1533E0523138}" type="presOf" srcId="{BC7356EE-3B6C-4F1A-AC9F-CC99B8060356}" destId="{56AF9CD3-FBE7-4FD8-B9F6-2D0A282C0E8F}" srcOrd="0" destOrd="0" presId="urn:microsoft.com/office/officeart/2005/8/layout/hList9"/>
    <dgm:cxn modelId="{CBBD232F-0313-4BF3-9361-0F2182F1D416}" srcId="{5FFCABD1-C558-49EE-8F7F-AB6348AA7859}" destId="{BC7356EE-3B6C-4F1A-AC9F-CC99B8060356}" srcOrd="0" destOrd="0" parTransId="{5A075ECB-0170-4BB5-8C25-239C2B51BB26}" sibTransId="{05426FAB-B640-40B3-A7E4-6FD31EFF201D}"/>
    <dgm:cxn modelId="{ABC4419C-DF76-494E-ADC5-D345B6613D92}" type="presParOf" srcId="{D8574716-99BF-44ED-88D4-CF8EBCBE6851}" destId="{146DE100-852A-44FB-91F8-D34B5AA202B1}" srcOrd="0" destOrd="0" presId="urn:microsoft.com/office/officeart/2005/8/layout/hList9"/>
    <dgm:cxn modelId="{9FE26929-9C57-485E-8D09-963EC82E0186}" type="presParOf" srcId="{D8574716-99BF-44ED-88D4-CF8EBCBE6851}" destId="{08FCD1C8-0B56-42E8-9F12-70E3668A8473}" srcOrd="1" destOrd="0" presId="urn:microsoft.com/office/officeart/2005/8/layout/hList9"/>
    <dgm:cxn modelId="{666ADCD5-767E-4F53-B9BF-22C1F313D6CA}" type="presParOf" srcId="{08FCD1C8-0B56-42E8-9F12-70E3668A8473}" destId="{280BF306-3220-4988-90AC-1A6C85249F9F}" srcOrd="0" destOrd="0" presId="urn:microsoft.com/office/officeart/2005/8/layout/hList9"/>
    <dgm:cxn modelId="{57DBC21B-F34B-4969-8AB9-12B883EAEA0A}" type="presParOf" srcId="{08FCD1C8-0B56-42E8-9F12-70E3668A8473}" destId="{F848BF06-02AD-4AD2-B072-8E0A153216F0}" srcOrd="1" destOrd="0" presId="urn:microsoft.com/office/officeart/2005/8/layout/hList9"/>
    <dgm:cxn modelId="{4E7D88A9-501C-4935-8A6F-B0BF13CC631E}" type="presParOf" srcId="{F848BF06-02AD-4AD2-B072-8E0A153216F0}" destId="{56AF9CD3-FBE7-4FD8-B9F6-2D0A282C0E8F}" srcOrd="0" destOrd="0" presId="urn:microsoft.com/office/officeart/2005/8/layout/hList9"/>
    <dgm:cxn modelId="{17EE2C34-C2C6-4529-9C2C-0ACA0BB8D09C}" type="presParOf" srcId="{F848BF06-02AD-4AD2-B072-8E0A153216F0}" destId="{EEDBC8A7-F60B-4AB6-A85C-0F45B48BAAAF}" srcOrd="1" destOrd="0" presId="urn:microsoft.com/office/officeart/2005/8/layout/hList9"/>
    <dgm:cxn modelId="{8728D2C6-E5BE-4994-AFF0-A2275B7DD333}" type="presParOf" srcId="{D8574716-99BF-44ED-88D4-CF8EBCBE6851}" destId="{9A9A5C68-3091-49A9-B5B0-4F150E823919}" srcOrd="2" destOrd="0" presId="urn:microsoft.com/office/officeart/2005/8/layout/hList9"/>
    <dgm:cxn modelId="{479959CF-0DB2-4FAA-B0FF-68ED7965318B}" type="presParOf" srcId="{D8574716-99BF-44ED-88D4-CF8EBCBE6851}" destId="{B28A5467-E570-41CE-BD01-67B685D6B74F}" srcOrd="3" destOrd="0" presId="urn:microsoft.com/office/officeart/2005/8/layout/hList9"/>
  </dgm:cxnLst>
  <dgm:bg/>
  <dgm:whole/>
  <dgm:extLst>
    <a:ext uri="http://schemas.microsoft.com/office/drawing/2008/diagram">
      <dsp:dataModelExt xmlns:dsp="http://schemas.microsoft.com/office/drawing/2008/diagram" xmlns="" relId="rId9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BD715B5E-73C5-4B93-8996-8C89041C5C8C}" type="doc">
      <dgm:prSet loTypeId="urn:microsoft.com/office/officeart/2005/8/layout/hList9" loCatId="list" qsTypeId="urn:microsoft.com/office/officeart/2005/8/quickstyle/simple5" qsCatId="simple" csTypeId="urn:microsoft.com/office/officeart/2005/8/colors/accent2_2" csCatId="accent2" phldr="1"/>
      <dgm:spPr/>
      <dgm:t>
        <a:bodyPr/>
        <a:lstStyle/>
        <a:p>
          <a:endParaRPr lang="fi-FI"/>
        </a:p>
      </dgm:t>
    </dgm:pt>
    <dgm:pt modelId="{5FFCABD1-C558-49EE-8F7F-AB6348AA7859}">
      <dgm:prSet/>
      <dgm:spPr/>
      <dgm:t>
        <a:bodyPr/>
        <a:lstStyle/>
        <a:p>
          <a:r>
            <a:rPr lang="fi-FI" b="1" dirty="0" smtClean="0">
              <a:latin typeface="Garamond" pitchFamily="18" charset="0"/>
            </a:rPr>
            <a:t>gälla</a:t>
          </a:r>
          <a:endParaRPr lang="en-US" b="1" dirty="0" smtClean="0"/>
        </a:p>
        <a:p>
          <a:r>
            <a:rPr lang="fi-FI" dirty="0" smtClean="0"/>
            <a:t>[jel:a]</a:t>
          </a:r>
          <a:endParaRPr lang="en-US" dirty="0" smtClean="0"/>
        </a:p>
      </dgm:t>
    </dgm:pt>
    <dgm:pt modelId="{C6F8D9F1-9905-4D0A-9E27-32316ADBBAE9}" type="parTrans" cxnId="{149D8C6F-D311-4444-AF40-BD99A87B5D9F}">
      <dgm:prSet/>
      <dgm:spPr/>
      <dgm:t>
        <a:bodyPr/>
        <a:lstStyle/>
        <a:p>
          <a:endParaRPr lang="en-GB"/>
        </a:p>
      </dgm:t>
    </dgm:pt>
    <dgm:pt modelId="{F9C0B86B-91FB-4499-A392-4F09877DFD9D}" type="sibTrans" cxnId="{149D8C6F-D311-4444-AF40-BD99A87B5D9F}">
      <dgm:prSet/>
      <dgm:spPr/>
      <dgm:t>
        <a:bodyPr/>
        <a:lstStyle/>
        <a:p>
          <a:endParaRPr lang="en-GB"/>
        </a:p>
      </dgm:t>
    </dgm:pt>
    <dgm:pt modelId="{BC7356EE-3B6C-4F1A-AC9F-CC99B8060356}">
      <dgm:prSet custT="1"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/>
      <dgm:t>
        <a:bodyPr/>
        <a:lstStyle/>
        <a:p>
          <a:pPr algn="ctr"/>
          <a:r>
            <a:rPr lang="en-US" sz="4000" dirty="0" smtClean="0">
              <a:latin typeface="Garamond" pitchFamily="18" charset="0"/>
            </a:rPr>
            <a:t>= </a:t>
          </a:r>
          <a:r>
            <a:rPr lang="fi-FI" sz="4000" dirty="0" smtClean="0">
              <a:latin typeface="Garamond" pitchFamily="18" charset="0"/>
            </a:rPr>
            <a:t>handla om, angå</a:t>
          </a:r>
          <a:endParaRPr lang="en-GB" sz="4000" dirty="0"/>
        </a:p>
      </dgm:t>
    </dgm:pt>
    <dgm:pt modelId="{5A075ECB-0170-4BB5-8C25-239C2B51BB26}" type="parTrans" cxnId="{CBBD232F-0313-4BF3-9361-0F2182F1D416}">
      <dgm:prSet/>
      <dgm:spPr/>
      <dgm:t>
        <a:bodyPr/>
        <a:lstStyle/>
        <a:p>
          <a:endParaRPr lang="en-GB"/>
        </a:p>
      </dgm:t>
    </dgm:pt>
    <dgm:pt modelId="{05426FAB-B640-40B3-A7E4-6FD31EFF201D}" type="sibTrans" cxnId="{CBBD232F-0313-4BF3-9361-0F2182F1D416}">
      <dgm:prSet/>
      <dgm:spPr/>
      <dgm:t>
        <a:bodyPr/>
        <a:lstStyle/>
        <a:p>
          <a:endParaRPr lang="en-GB"/>
        </a:p>
      </dgm:t>
    </dgm:pt>
    <dgm:pt modelId="{D8574716-99BF-44ED-88D4-CF8EBCBE6851}" type="pres">
      <dgm:prSet presAssocID="{BD715B5E-73C5-4B93-8996-8C89041C5C8C}" presName="list" presStyleCnt="0">
        <dgm:presLayoutVars>
          <dgm:dir/>
          <dgm:animLvl val="lvl"/>
        </dgm:presLayoutVars>
      </dgm:prSet>
      <dgm:spPr/>
      <dgm:t>
        <a:bodyPr/>
        <a:lstStyle/>
        <a:p>
          <a:endParaRPr lang="fi-FI"/>
        </a:p>
      </dgm:t>
    </dgm:pt>
    <dgm:pt modelId="{146DE100-852A-44FB-91F8-D34B5AA202B1}" type="pres">
      <dgm:prSet presAssocID="{5FFCABD1-C558-49EE-8F7F-AB6348AA7859}" presName="posSpace" presStyleCnt="0"/>
      <dgm:spPr/>
    </dgm:pt>
    <dgm:pt modelId="{08FCD1C8-0B56-42E8-9F12-70E3668A8473}" type="pres">
      <dgm:prSet presAssocID="{5FFCABD1-C558-49EE-8F7F-AB6348AA7859}" presName="vertFlow" presStyleCnt="0"/>
      <dgm:spPr/>
    </dgm:pt>
    <dgm:pt modelId="{280BF306-3220-4988-90AC-1A6C85249F9F}" type="pres">
      <dgm:prSet presAssocID="{5FFCABD1-C558-49EE-8F7F-AB6348AA7859}" presName="topSpace" presStyleCnt="0"/>
      <dgm:spPr/>
    </dgm:pt>
    <dgm:pt modelId="{F848BF06-02AD-4AD2-B072-8E0A153216F0}" type="pres">
      <dgm:prSet presAssocID="{5FFCABD1-C558-49EE-8F7F-AB6348AA7859}" presName="firstComp" presStyleCnt="0"/>
      <dgm:spPr/>
    </dgm:pt>
    <dgm:pt modelId="{56AF9CD3-FBE7-4FD8-B9F6-2D0A282C0E8F}" type="pres">
      <dgm:prSet presAssocID="{5FFCABD1-C558-49EE-8F7F-AB6348AA7859}" presName="firstChild" presStyleLbl="bgAccFollowNode1" presStyleIdx="0" presStyleCnt="1" custScaleX="102571" custScaleY="63108" custLinFactNeighborX="-5759" custLinFactNeighborY="-2229"/>
      <dgm:spPr/>
      <dgm:t>
        <a:bodyPr/>
        <a:lstStyle/>
        <a:p>
          <a:endParaRPr lang="en-GB"/>
        </a:p>
      </dgm:t>
    </dgm:pt>
    <dgm:pt modelId="{EEDBC8A7-F60B-4AB6-A85C-0F45B48BAAAF}" type="pres">
      <dgm:prSet presAssocID="{5FFCABD1-C558-49EE-8F7F-AB6348AA7859}" presName="firstChildTx" presStyleLbl="bgAccFollowNode1" presStyleIdx="0" presStyleCnt="1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9A9A5C68-3091-49A9-B5B0-4F150E823919}" type="pres">
      <dgm:prSet presAssocID="{5FFCABD1-C558-49EE-8F7F-AB6348AA7859}" presName="negSpace" presStyleCnt="0"/>
      <dgm:spPr/>
    </dgm:pt>
    <dgm:pt modelId="{B28A5467-E570-41CE-BD01-67B685D6B74F}" type="pres">
      <dgm:prSet presAssocID="{5FFCABD1-C558-49EE-8F7F-AB6348AA7859}" presName="circle" presStyleLbl="node1" presStyleIdx="0" presStyleCnt="1" custLinFactNeighborX="584" custLinFactNeighborY="-14698"/>
      <dgm:spPr/>
      <dgm:t>
        <a:bodyPr/>
        <a:lstStyle/>
        <a:p>
          <a:endParaRPr lang="en-GB"/>
        </a:p>
      </dgm:t>
    </dgm:pt>
  </dgm:ptLst>
  <dgm:cxnLst>
    <dgm:cxn modelId="{149D8C6F-D311-4444-AF40-BD99A87B5D9F}" srcId="{BD715B5E-73C5-4B93-8996-8C89041C5C8C}" destId="{5FFCABD1-C558-49EE-8F7F-AB6348AA7859}" srcOrd="0" destOrd="0" parTransId="{C6F8D9F1-9905-4D0A-9E27-32316ADBBAE9}" sibTransId="{F9C0B86B-91FB-4499-A392-4F09877DFD9D}"/>
    <dgm:cxn modelId="{C8D2D8E8-8789-49B2-8568-AB4E88BC14CE}" type="presOf" srcId="{BC7356EE-3B6C-4F1A-AC9F-CC99B8060356}" destId="{56AF9CD3-FBE7-4FD8-B9F6-2D0A282C0E8F}" srcOrd="0" destOrd="0" presId="urn:microsoft.com/office/officeart/2005/8/layout/hList9"/>
    <dgm:cxn modelId="{5928EBDA-542E-4452-BF99-B9AFBE39C1F1}" type="presOf" srcId="{BD715B5E-73C5-4B93-8996-8C89041C5C8C}" destId="{D8574716-99BF-44ED-88D4-CF8EBCBE6851}" srcOrd="0" destOrd="0" presId="urn:microsoft.com/office/officeart/2005/8/layout/hList9"/>
    <dgm:cxn modelId="{D75DB938-F377-4A26-815C-73EE4C9D5607}" type="presOf" srcId="{BC7356EE-3B6C-4F1A-AC9F-CC99B8060356}" destId="{EEDBC8A7-F60B-4AB6-A85C-0F45B48BAAAF}" srcOrd="1" destOrd="0" presId="urn:microsoft.com/office/officeart/2005/8/layout/hList9"/>
    <dgm:cxn modelId="{30CC85EA-63EA-485D-9637-D65F1FBD84D6}" type="presOf" srcId="{5FFCABD1-C558-49EE-8F7F-AB6348AA7859}" destId="{B28A5467-E570-41CE-BD01-67B685D6B74F}" srcOrd="0" destOrd="0" presId="urn:microsoft.com/office/officeart/2005/8/layout/hList9"/>
    <dgm:cxn modelId="{CBBD232F-0313-4BF3-9361-0F2182F1D416}" srcId="{5FFCABD1-C558-49EE-8F7F-AB6348AA7859}" destId="{BC7356EE-3B6C-4F1A-AC9F-CC99B8060356}" srcOrd="0" destOrd="0" parTransId="{5A075ECB-0170-4BB5-8C25-239C2B51BB26}" sibTransId="{05426FAB-B640-40B3-A7E4-6FD31EFF201D}"/>
    <dgm:cxn modelId="{7BDDFF5B-936A-4CA5-A8A9-16531391914A}" type="presParOf" srcId="{D8574716-99BF-44ED-88D4-CF8EBCBE6851}" destId="{146DE100-852A-44FB-91F8-D34B5AA202B1}" srcOrd="0" destOrd="0" presId="urn:microsoft.com/office/officeart/2005/8/layout/hList9"/>
    <dgm:cxn modelId="{882982C0-53B7-4093-8F19-E94EE31A429B}" type="presParOf" srcId="{D8574716-99BF-44ED-88D4-CF8EBCBE6851}" destId="{08FCD1C8-0B56-42E8-9F12-70E3668A8473}" srcOrd="1" destOrd="0" presId="urn:microsoft.com/office/officeart/2005/8/layout/hList9"/>
    <dgm:cxn modelId="{C4B710AD-9F50-44F0-88D1-FB68EC542D4B}" type="presParOf" srcId="{08FCD1C8-0B56-42E8-9F12-70E3668A8473}" destId="{280BF306-3220-4988-90AC-1A6C85249F9F}" srcOrd="0" destOrd="0" presId="urn:microsoft.com/office/officeart/2005/8/layout/hList9"/>
    <dgm:cxn modelId="{FEC4DB11-1C35-4EC7-AD16-6BF1B4E73DD6}" type="presParOf" srcId="{08FCD1C8-0B56-42E8-9F12-70E3668A8473}" destId="{F848BF06-02AD-4AD2-B072-8E0A153216F0}" srcOrd="1" destOrd="0" presId="urn:microsoft.com/office/officeart/2005/8/layout/hList9"/>
    <dgm:cxn modelId="{213EB03A-DFDD-4E37-90B4-C1276FF2FC1A}" type="presParOf" srcId="{F848BF06-02AD-4AD2-B072-8E0A153216F0}" destId="{56AF9CD3-FBE7-4FD8-B9F6-2D0A282C0E8F}" srcOrd="0" destOrd="0" presId="urn:microsoft.com/office/officeart/2005/8/layout/hList9"/>
    <dgm:cxn modelId="{0FD175B3-EB79-4A05-9585-5C964B5FCC35}" type="presParOf" srcId="{F848BF06-02AD-4AD2-B072-8E0A153216F0}" destId="{EEDBC8A7-F60B-4AB6-A85C-0F45B48BAAAF}" srcOrd="1" destOrd="0" presId="urn:microsoft.com/office/officeart/2005/8/layout/hList9"/>
    <dgm:cxn modelId="{9EFF3E76-5A27-4C72-8ABB-A531B548EAB9}" type="presParOf" srcId="{D8574716-99BF-44ED-88D4-CF8EBCBE6851}" destId="{9A9A5C68-3091-49A9-B5B0-4F150E823919}" srcOrd="2" destOrd="0" presId="urn:microsoft.com/office/officeart/2005/8/layout/hList9"/>
    <dgm:cxn modelId="{CE7B9515-5FD9-439D-80B2-5C80A4C127E7}" type="presParOf" srcId="{D8574716-99BF-44ED-88D4-CF8EBCBE6851}" destId="{B28A5467-E570-41CE-BD01-67B685D6B74F}" srcOrd="3" destOrd="0" presId="urn:microsoft.com/office/officeart/2005/8/layout/hList9"/>
  </dgm:cxnLst>
  <dgm:bg/>
  <dgm:whole/>
  <dgm:extLst>
    <a:ext uri="http://schemas.microsoft.com/office/drawing/2008/diagram">
      <dsp:dataModelExt xmlns:dsp="http://schemas.microsoft.com/office/drawing/2008/diagram" xmlns="" relId="rId9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BD715B5E-73C5-4B93-8996-8C89041C5C8C}" type="doc">
      <dgm:prSet loTypeId="urn:microsoft.com/office/officeart/2005/8/layout/hList9" loCatId="list" qsTypeId="urn:microsoft.com/office/officeart/2005/8/quickstyle/simple5" qsCatId="simple" csTypeId="urn:microsoft.com/office/officeart/2005/8/colors/accent2_2" csCatId="accent2" phldr="1"/>
      <dgm:spPr/>
      <dgm:t>
        <a:bodyPr/>
        <a:lstStyle/>
        <a:p>
          <a:endParaRPr lang="fi-FI"/>
        </a:p>
      </dgm:t>
    </dgm:pt>
    <dgm:pt modelId="{5FFCABD1-C558-49EE-8F7F-AB6348AA7859}">
      <dgm:prSet custT="1"/>
      <dgm:spPr/>
      <dgm:t>
        <a:bodyPr/>
        <a:lstStyle/>
        <a:p>
          <a:r>
            <a:rPr lang="fi-FI" sz="5400" b="1" dirty="0" smtClean="0">
              <a:latin typeface="Garamond" pitchFamily="18" charset="0"/>
            </a:rPr>
            <a:t>gängse</a:t>
          </a:r>
          <a:endParaRPr lang="en-US" sz="5400" b="1" dirty="0" smtClean="0"/>
        </a:p>
        <a:p>
          <a:r>
            <a:rPr lang="fi-FI" sz="3900" dirty="0" smtClean="0"/>
            <a:t>[²j'eng:se]</a:t>
          </a:r>
          <a:endParaRPr lang="en-US" sz="3900" dirty="0" smtClean="0"/>
        </a:p>
      </dgm:t>
    </dgm:pt>
    <dgm:pt modelId="{C6F8D9F1-9905-4D0A-9E27-32316ADBBAE9}" type="parTrans" cxnId="{149D8C6F-D311-4444-AF40-BD99A87B5D9F}">
      <dgm:prSet/>
      <dgm:spPr/>
      <dgm:t>
        <a:bodyPr/>
        <a:lstStyle/>
        <a:p>
          <a:endParaRPr lang="en-GB"/>
        </a:p>
      </dgm:t>
    </dgm:pt>
    <dgm:pt modelId="{F9C0B86B-91FB-4499-A392-4F09877DFD9D}" type="sibTrans" cxnId="{149D8C6F-D311-4444-AF40-BD99A87B5D9F}">
      <dgm:prSet/>
      <dgm:spPr/>
      <dgm:t>
        <a:bodyPr/>
        <a:lstStyle/>
        <a:p>
          <a:endParaRPr lang="en-GB"/>
        </a:p>
      </dgm:t>
    </dgm:pt>
    <dgm:pt modelId="{BC7356EE-3B6C-4F1A-AC9F-CC99B8060356}">
      <dgm:prSet custT="1"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/>
      <dgm:t>
        <a:bodyPr/>
        <a:lstStyle/>
        <a:p>
          <a:pPr algn="ctr"/>
          <a:r>
            <a:rPr lang="en-US" sz="4000" dirty="0" smtClean="0">
              <a:latin typeface="Garamond" pitchFamily="18" charset="0"/>
            </a:rPr>
            <a:t>= </a:t>
          </a:r>
          <a:r>
            <a:rPr lang="fi-FI" sz="4000" dirty="0" smtClean="0">
              <a:latin typeface="Garamond" pitchFamily="18" charset="0"/>
            </a:rPr>
            <a:t>vanlig, allmän</a:t>
          </a:r>
          <a:endParaRPr lang="en-GB" sz="4000" dirty="0"/>
        </a:p>
      </dgm:t>
    </dgm:pt>
    <dgm:pt modelId="{5A075ECB-0170-4BB5-8C25-239C2B51BB26}" type="parTrans" cxnId="{CBBD232F-0313-4BF3-9361-0F2182F1D416}">
      <dgm:prSet/>
      <dgm:spPr/>
      <dgm:t>
        <a:bodyPr/>
        <a:lstStyle/>
        <a:p>
          <a:endParaRPr lang="en-GB"/>
        </a:p>
      </dgm:t>
    </dgm:pt>
    <dgm:pt modelId="{05426FAB-B640-40B3-A7E4-6FD31EFF201D}" type="sibTrans" cxnId="{CBBD232F-0313-4BF3-9361-0F2182F1D416}">
      <dgm:prSet/>
      <dgm:spPr/>
      <dgm:t>
        <a:bodyPr/>
        <a:lstStyle/>
        <a:p>
          <a:endParaRPr lang="en-GB"/>
        </a:p>
      </dgm:t>
    </dgm:pt>
    <dgm:pt modelId="{D8574716-99BF-44ED-88D4-CF8EBCBE6851}" type="pres">
      <dgm:prSet presAssocID="{BD715B5E-73C5-4B93-8996-8C89041C5C8C}" presName="list" presStyleCnt="0">
        <dgm:presLayoutVars>
          <dgm:dir/>
          <dgm:animLvl val="lvl"/>
        </dgm:presLayoutVars>
      </dgm:prSet>
      <dgm:spPr/>
      <dgm:t>
        <a:bodyPr/>
        <a:lstStyle/>
        <a:p>
          <a:endParaRPr lang="fi-FI"/>
        </a:p>
      </dgm:t>
    </dgm:pt>
    <dgm:pt modelId="{146DE100-852A-44FB-91F8-D34B5AA202B1}" type="pres">
      <dgm:prSet presAssocID="{5FFCABD1-C558-49EE-8F7F-AB6348AA7859}" presName="posSpace" presStyleCnt="0"/>
      <dgm:spPr/>
    </dgm:pt>
    <dgm:pt modelId="{08FCD1C8-0B56-42E8-9F12-70E3668A8473}" type="pres">
      <dgm:prSet presAssocID="{5FFCABD1-C558-49EE-8F7F-AB6348AA7859}" presName="vertFlow" presStyleCnt="0"/>
      <dgm:spPr/>
    </dgm:pt>
    <dgm:pt modelId="{280BF306-3220-4988-90AC-1A6C85249F9F}" type="pres">
      <dgm:prSet presAssocID="{5FFCABD1-C558-49EE-8F7F-AB6348AA7859}" presName="topSpace" presStyleCnt="0"/>
      <dgm:spPr/>
    </dgm:pt>
    <dgm:pt modelId="{F848BF06-02AD-4AD2-B072-8E0A153216F0}" type="pres">
      <dgm:prSet presAssocID="{5FFCABD1-C558-49EE-8F7F-AB6348AA7859}" presName="firstComp" presStyleCnt="0"/>
      <dgm:spPr/>
    </dgm:pt>
    <dgm:pt modelId="{56AF9CD3-FBE7-4FD8-B9F6-2D0A282C0E8F}" type="pres">
      <dgm:prSet presAssocID="{5FFCABD1-C558-49EE-8F7F-AB6348AA7859}" presName="firstChild" presStyleLbl="bgAccFollowNode1" presStyleIdx="0" presStyleCnt="1" custScaleX="102571" custScaleY="63108" custLinFactNeighborX="-2773"/>
      <dgm:spPr/>
      <dgm:t>
        <a:bodyPr/>
        <a:lstStyle/>
        <a:p>
          <a:endParaRPr lang="en-GB"/>
        </a:p>
      </dgm:t>
    </dgm:pt>
    <dgm:pt modelId="{EEDBC8A7-F60B-4AB6-A85C-0F45B48BAAAF}" type="pres">
      <dgm:prSet presAssocID="{5FFCABD1-C558-49EE-8F7F-AB6348AA7859}" presName="firstChildTx" presStyleLbl="bgAccFollowNode1" presStyleIdx="0" presStyleCnt="1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9A9A5C68-3091-49A9-B5B0-4F150E823919}" type="pres">
      <dgm:prSet presAssocID="{5FFCABD1-C558-49EE-8F7F-AB6348AA7859}" presName="negSpace" presStyleCnt="0"/>
      <dgm:spPr/>
    </dgm:pt>
    <dgm:pt modelId="{B28A5467-E570-41CE-BD01-67B685D6B74F}" type="pres">
      <dgm:prSet presAssocID="{5FFCABD1-C558-49EE-8F7F-AB6348AA7859}" presName="circle" presStyleLbl="node1" presStyleIdx="0" presStyleCnt="1" custLinFactNeighborX="584" custLinFactNeighborY="-14698"/>
      <dgm:spPr/>
      <dgm:t>
        <a:bodyPr/>
        <a:lstStyle/>
        <a:p>
          <a:endParaRPr lang="en-GB"/>
        </a:p>
      </dgm:t>
    </dgm:pt>
  </dgm:ptLst>
  <dgm:cxnLst>
    <dgm:cxn modelId="{149D8C6F-D311-4444-AF40-BD99A87B5D9F}" srcId="{BD715B5E-73C5-4B93-8996-8C89041C5C8C}" destId="{5FFCABD1-C558-49EE-8F7F-AB6348AA7859}" srcOrd="0" destOrd="0" parTransId="{C6F8D9F1-9905-4D0A-9E27-32316ADBBAE9}" sibTransId="{F9C0B86B-91FB-4499-A392-4F09877DFD9D}"/>
    <dgm:cxn modelId="{5A537D85-8C9E-40D3-88ED-D5CC02269287}" type="presOf" srcId="{BC7356EE-3B6C-4F1A-AC9F-CC99B8060356}" destId="{56AF9CD3-FBE7-4FD8-B9F6-2D0A282C0E8F}" srcOrd="0" destOrd="0" presId="urn:microsoft.com/office/officeart/2005/8/layout/hList9"/>
    <dgm:cxn modelId="{425AC348-239B-4802-9380-45FE709DC483}" type="presOf" srcId="{BC7356EE-3B6C-4F1A-AC9F-CC99B8060356}" destId="{EEDBC8A7-F60B-4AB6-A85C-0F45B48BAAAF}" srcOrd="1" destOrd="0" presId="urn:microsoft.com/office/officeart/2005/8/layout/hList9"/>
    <dgm:cxn modelId="{4F023EFC-91EE-4DB8-AFC4-6E11F9C0984A}" type="presOf" srcId="{5FFCABD1-C558-49EE-8F7F-AB6348AA7859}" destId="{B28A5467-E570-41CE-BD01-67B685D6B74F}" srcOrd="0" destOrd="0" presId="urn:microsoft.com/office/officeart/2005/8/layout/hList9"/>
    <dgm:cxn modelId="{3D506317-4428-4B8A-BEFF-821CF163BC27}" type="presOf" srcId="{BD715B5E-73C5-4B93-8996-8C89041C5C8C}" destId="{D8574716-99BF-44ED-88D4-CF8EBCBE6851}" srcOrd="0" destOrd="0" presId="urn:microsoft.com/office/officeart/2005/8/layout/hList9"/>
    <dgm:cxn modelId="{CBBD232F-0313-4BF3-9361-0F2182F1D416}" srcId="{5FFCABD1-C558-49EE-8F7F-AB6348AA7859}" destId="{BC7356EE-3B6C-4F1A-AC9F-CC99B8060356}" srcOrd="0" destOrd="0" parTransId="{5A075ECB-0170-4BB5-8C25-239C2B51BB26}" sibTransId="{05426FAB-B640-40B3-A7E4-6FD31EFF201D}"/>
    <dgm:cxn modelId="{23FC9B81-4916-47C4-9195-0840D12CF17D}" type="presParOf" srcId="{D8574716-99BF-44ED-88D4-CF8EBCBE6851}" destId="{146DE100-852A-44FB-91F8-D34B5AA202B1}" srcOrd="0" destOrd="0" presId="urn:microsoft.com/office/officeart/2005/8/layout/hList9"/>
    <dgm:cxn modelId="{62602575-D094-4547-8F71-80907A45CD53}" type="presParOf" srcId="{D8574716-99BF-44ED-88D4-CF8EBCBE6851}" destId="{08FCD1C8-0B56-42E8-9F12-70E3668A8473}" srcOrd="1" destOrd="0" presId="urn:microsoft.com/office/officeart/2005/8/layout/hList9"/>
    <dgm:cxn modelId="{5472B156-7C8C-445A-950F-1CD1918124A8}" type="presParOf" srcId="{08FCD1C8-0B56-42E8-9F12-70E3668A8473}" destId="{280BF306-3220-4988-90AC-1A6C85249F9F}" srcOrd="0" destOrd="0" presId="urn:microsoft.com/office/officeart/2005/8/layout/hList9"/>
    <dgm:cxn modelId="{951E2B3C-94E1-4157-A1F9-160161FCC477}" type="presParOf" srcId="{08FCD1C8-0B56-42E8-9F12-70E3668A8473}" destId="{F848BF06-02AD-4AD2-B072-8E0A153216F0}" srcOrd="1" destOrd="0" presId="urn:microsoft.com/office/officeart/2005/8/layout/hList9"/>
    <dgm:cxn modelId="{7BA48F52-F7D2-4BD3-876F-8CC4FFF712D2}" type="presParOf" srcId="{F848BF06-02AD-4AD2-B072-8E0A153216F0}" destId="{56AF9CD3-FBE7-4FD8-B9F6-2D0A282C0E8F}" srcOrd="0" destOrd="0" presId="urn:microsoft.com/office/officeart/2005/8/layout/hList9"/>
    <dgm:cxn modelId="{F081DF9D-8F5B-479A-B580-A7AC9369E574}" type="presParOf" srcId="{F848BF06-02AD-4AD2-B072-8E0A153216F0}" destId="{EEDBC8A7-F60B-4AB6-A85C-0F45B48BAAAF}" srcOrd="1" destOrd="0" presId="urn:microsoft.com/office/officeart/2005/8/layout/hList9"/>
    <dgm:cxn modelId="{2AE3A258-5851-498B-8C81-464F2A28231A}" type="presParOf" srcId="{D8574716-99BF-44ED-88D4-CF8EBCBE6851}" destId="{9A9A5C68-3091-49A9-B5B0-4F150E823919}" srcOrd="2" destOrd="0" presId="urn:microsoft.com/office/officeart/2005/8/layout/hList9"/>
    <dgm:cxn modelId="{F3D80FEE-6710-4DEC-B78A-C3C35A7ADA29}" type="presParOf" srcId="{D8574716-99BF-44ED-88D4-CF8EBCBE6851}" destId="{B28A5467-E570-41CE-BD01-67B685D6B74F}" srcOrd="3" destOrd="0" presId="urn:microsoft.com/office/officeart/2005/8/layout/hList9"/>
  </dgm:cxnLst>
  <dgm:bg/>
  <dgm:whole/>
  <dgm:extLst>
    <a:ext uri="http://schemas.microsoft.com/office/drawing/2008/diagram">
      <dsp:dataModelExt xmlns:dsp="http://schemas.microsoft.com/office/drawing/2008/diagram" xmlns="" relId="rId9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BD715B5E-73C5-4B93-8996-8C89041C5C8C}" type="doc">
      <dgm:prSet loTypeId="urn:microsoft.com/office/officeart/2005/8/layout/hList9" loCatId="list" qsTypeId="urn:microsoft.com/office/officeart/2005/8/quickstyle/simple5" qsCatId="simple" csTypeId="urn:microsoft.com/office/officeart/2005/8/colors/accent2_2" csCatId="accent2" phldr="1"/>
      <dgm:spPr/>
      <dgm:t>
        <a:bodyPr/>
        <a:lstStyle/>
        <a:p>
          <a:endParaRPr lang="fi-FI"/>
        </a:p>
      </dgm:t>
    </dgm:pt>
    <dgm:pt modelId="{5FFCABD1-C558-49EE-8F7F-AB6348AA7859}">
      <dgm:prSet/>
      <dgm:spPr/>
      <dgm:t>
        <a:bodyPr/>
        <a:lstStyle/>
        <a:p>
          <a:r>
            <a:rPr lang="fi-FI" b="1" dirty="0" smtClean="0">
              <a:latin typeface="Garamond" pitchFamily="18" charset="0"/>
            </a:rPr>
            <a:t>gräll</a:t>
          </a:r>
          <a:endParaRPr lang="en-US" b="1" dirty="0" smtClean="0"/>
        </a:p>
        <a:p>
          <a:r>
            <a:rPr lang="fi-FI" dirty="0" smtClean="0"/>
            <a:t>[grel:]</a:t>
          </a:r>
          <a:endParaRPr lang="en-US" dirty="0" smtClean="0"/>
        </a:p>
      </dgm:t>
    </dgm:pt>
    <dgm:pt modelId="{C6F8D9F1-9905-4D0A-9E27-32316ADBBAE9}" type="parTrans" cxnId="{149D8C6F-D311-4444-AF40-BD99A87B5D9F}">
      <dgm:prSet/>
      <dgm:spPr/>
      <dgm:t>
        <a:bodyPr/>
        <a:lstStyle/>
        <a:p>
          <a:endParaRPr lang="en-GB"/>
        </a:p>
      </dgm:t>
    </dgm:pt>
    <dgm:pt modelId="{F9C0B86B-91FB-4499-A392-4F09877DFD9D}" type="sibTrans" cxnId="{149D8C6F-D311-4444-AF40-BD99A87B5D9F}">
      <dgm:prSet/>
      <dgm:spPr/>
      <dgm:t>
        <a:bodyPr/>
        <a:lstStyle/>
        <a:p>
          <a:endParaRPr lang="en-GB"/>
        </a:p>
      </dgm:t>
    </dgm:pt>
    <dgm:pt modelId="{BC7356EE-3B6C-4F1A-AC9F-CC99B8060356}">
      <dgm:prSet custT="1"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/>
      <dgm:t>
        <a:bodyPr/>
        <a:lstStyle/>
        <a:p>
          <a:pPr algn="ctr"/>
          <a:r>
            <a:rPr lang="en-US" sz="4000" dirty="0" smtClean="0">
              <a:latin typeface="Garamond" pitchFamily="18" charset="0"/>
            </a:rPr>
            <a:t>= </a:t>
          </a:r>
          <a:r>
            <a:rPr lang="fi-FI" sz="4000" dirty="0" smtClean="0">
              <a:latin typeface="Garamond" pitchFamily="18" charset="0"/>
            </a:rPr>
            <a:t>skrikig, grann</a:t>
          </a:r>
          <a:endParaRPr lang="en-GB" sz="4000" dirty="0"/>
        </a:p>
      </dgm:t>
    </dgm:pt>
    <dgm:pt modelId="{5A075ECB-0170-4BB5-8C25-239C2B51BB26}" type="parTrans" cxnId="{CBBD232F-0313-4BF3-9361-0F2182F1D416}">
      <dgm:prSet/>
      <dgm:spPr/>
      <dgm:t>
        <a:bodyPr/>
        <a:lstStyle/>
        <a:p>
          <a:endParaRPr lang="en-GB"/>
        </a:p>
      </dgm:t>
    </dgm:pt>
    <dgm:pt modelId="{05426FAB-B640-40B3-A7E4-6FD31EFF201D}" type="sibTrans" cxnId="{CBBD232F-0313-4BF3-9361-0F2182F1D416}">
      <dgm:prSet/>
      <dgm:spPr/>
      <dgm:t>
        <a:bodyPr/>
        <a:lstStyle/>
        <a:p>
          <a:endParaRPr lang="en-GB"/>
        </a:p>
      </dgm:t>
    </dgm:pt>
    <dgm:pt modelId="{D8574716-99BF-44ED-88D4-CF8EBCBE6851}" type="pres">
      <dgm:prSet presAssocID="{BD715B5E-73C5-4B93-8996-8C89041C5C8C}" presName="list" presStyleCnt="0">
        <dgm:presLayoutVars>
          <dgm:dir/>
          <dgm:animLvl val="lvl"/>
        </dgm:presLayoutVars>
      </dgm:prSet>
      <dgm:spPr/>
      <dgm:t>
        <a:bodyPr/>
        <a:lstStyle/>
        <a:p>
          <a:endParaRPr lang="fi-FI"/>
        </a:p>
      </dgm:t>
    </dgm:pt>
    <dgm:pt modelId="{146DE100-852A-44FB-91F8-D34B5AA202B1}" type="pres">
      <dgm:prSet presAssocID="{5FFCABD1-C558-49EE-8F7F-AB6348AA7859}" presName="posSpace" presStyleCnt="0"/>
      <dgm:spPr/>
    </dgm:pt>
    <dgm:pt modelId="{08FCD1C8-0B56-42E8-9F12-70E3668A8473}" type="pres">
      <dgm:prSet presAssocID="{5FFCABD1-C558-49EE-8F7F-AB6348AA7859}" presName="vertFlow" presStyleCnt="0"/>
      <dgm:spPr/>
    </dgm:pt>
    <dgm:pt modelId="{280BF306-3220-4988-90AC-1A6C85249F9F}" type="pres">
      <dgm:prSet presAssocID="{5FFCABD1-C558-49EE-8F7F-AB6348AA7859}" presName="topSpace" presStyleCnt="0"/>
      <dgm:spPr/>
    </dgm:pt>
    <dgm:pt modelId="{F848BF06-02AD-4AD2-B072-8E0A153216F0}" type="pres">
      <dgm:prSet presAssocID="{5FFCABD1-C558-49EE-8F7F-AB6348AA7859}" presName="firstComp" presStyleCnt="0"/>
      <dgm:spPr/>
    </dgm:pt>
    <dgm:pt modelId="{56AF9CD3-FBE7-4FD8-B9F6-2D0A282C0E8F}" type="pres">
      <dgm:prSet presAssocID="{5FFCABD1-C558-49EE-8F7F-AB6348AA7859}" presName="firstChild" presStyleLbl="bgAccFollowNode1" presStyleIdx="0" presStyleCnt="1" custScaleX="102571" custScaleY="63108" custLinFactNeighborX="-2773"/>
      <dgm:spPr/>
      <dgm:t>
        <a:bodyPr/>
        <a:lstStyle/>
        <a:p>
          <a:endParaRPr lang="en-GB"/>
        </a:p>
      </dgm:t>
    </dgm:pt>
    <dgm:pt modelId="{EEDBC8A7-F60B-4AB6-A85C-0F45B48BAAAF}" type="pres">
      <dgm:prSet presAssocID="{5FFCABD1-C558-49EE-8F7F-AB6348AA7859}" presName="firstChildTx" presStyleLbl="bgAccFollowNode1" presStyleIdx="0" presStyleCnt="1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9A9A5C68-3091-49A9-B5B0-4F150E823919}" type="pres">
      <dgm:prSet presAssocID="{5FFCABD1-C558-49EE-8F7F-AB6348AA7859}" presName="negSpace" presStyleCnt="0"/>
      <dgm:spPr/>
    </dgm:pt>
    <dgm:pt modelId="{B28A5467-E570-41CE-BD01-67B685D6B74F}" type="pres">
      <dgm:prSet presAssocID="{5FFCABD1-C558-49EE-8F7F-AB6348AA7859}" presName="circle" presStyleLbl="node1" presStyleIdx="0" presStyleCnt="1" custLinFactNeighborX="584" custLinFactNeighborY="-14698"/>
      <dgm:spPr/>
      <dgm:t>
        <a:bodyPr/>
        <a:lstStyle/>
        <a:p>
          <a:endParaRPr lang="en-GB"/>
        </a:p>
      </dgm:t>
    </dgm:pt>
  </dgm:ptLst>
  <dgm:cxnLst>
    <dgm:cxn modelId="{149D8C6F-D311-4444-AF40-BD99A87B5D9F}" srcId="{BD715B5E-73C5-4B93-8996-8C89041C5C8C}" destId="{5FFCABD1-C558-49EE-8F7F-AB6348AA7859}" srcOrd="0" destOrd="0" parTransId="{C6F8D9F1-9905-4D0A-9E27-32316ADBBAE9}" sibTransId="{F9C0B86B-91FB-4499-A392-4F09877DFD9D}"/>
    <dgm:cxn modelId="{E492852D-CFFE-4E7A-934A-A2BBA98D73DB}" type="presOf" srcId="{BC7356EE-3B6C-4F1A-AC9F-CC99B8060356}" destId="{56AF9CD3-FBE7-4FD8-B9F6-2D0A282C0E8F}" srcOrd="0" destOrd="0" presId="urn:microsoft.com/office/officeart/2005/8/layout/hList9"/>
    <dgm:cxn modelId="{1775A97F-AD91-4CA2-BD61-B45443EBA362}" type="presOf" srcId="{BC7356EE-3B6C-4F1A-AC9F-CC99B8060356}" destId="{EEDBC8A7-F60B-4AB6-A85C-0F45B48BAAAF}" srcOrd="1" destOrd="0" presId="urn:microsoft.com/office/officeart/2005/8/layout/hList9"/>
    <dgm:cxn modelId="{003FB1CA-B0B5-48C7-B163-856FBC5CD4F4}" type="presOf" srcId="{BD715B5E-73C5-4B93-8996-8C89041C5C8C}" destId="{D8574716-99BF-44ED-88D4-CF8EBCBE6851}" srcOrd="0" destOrd="0" presId="urn:microsoft.com/office/officeart/2005/8/layout/hList9"/>
    <dgm:cxn modelId="{8BD60F43-62BD-40A7-BA54-A95004F53264}" type="presOf" srcId="{5FFCABD1-C558-49EE-8F7F-AB6348AA7859}" destId="{B28A5467-E570-41CE-BD01-67B685D6B74F}" srcOrd="0" destOrd="0" presId="urn:microsoft.com/office/officeart/2005/8/layout/hList9"/>
    <dgm:cxn modelId="{CBBD232F-0313-4BF3-9361-0F2182F1D416}" srcId="{5FFCABD1-C558-49EE-8F7F-AB6348AA7859}" destId="{BC7356EE-3B6C-4F1A-AC9F-CC99B8060356}" srcOrd="0" destOrd="0" parTransId="{5A075ECB-0170-4BB5-8C25-239C2B51BB26}" sibTransId="{05426FAB-B640-40B3-A7E4-6FD31EFF201D}"/>
    <dgm:cxn modelId="{487D6EEB-04C8-425A-AC3D-5001CAB7A135}" type="presParOf" srcId="{D8574716-99BF-44ED-88D4-CF8EBCBE6851}" destId="{146DE100-852A-44FB-91F8-D34B5AA202B1}" srcOrd="0" destOrd="0" presId="urn:microsoft.com/office/officeart/2005/8/layout/hList9"/>
    <dgm:cxn modelId="{6E2FF1BA-AE6E-4D59-932B-43B6E6BFF597}" type="presParOf" srcId="{D8574716-99BF-44ED-88D4-CF8EBCBE6851}" destId="{08FCD1C8-0B56-42E8-9F12-70E3668A8473}" srcOrd="1" destOrd="0" presId="urn:microsoft.com/office/officeart/2005/8/layout/hList9"/>
    <dgm:cxn modelId="{14910BA7-7BF6-462C-86F7-BFE8D21DAFAF}" type="presParOf" srcId="{08FCD1C8-0B56-42E8-9F12-70E3668A8473}" destId="{280BF306-3220-4988-90AC-1A6C85249F9F}" srcOrd="0" destOrd="0" presId="urn:microsoft.com/office/officeart/2005/8/layout/hList9"/>
    <dgm:cxn modelId="{6B84D8DC-DABD-42AB-ABF7-2129A7A3195D}" type="presParOf" srcId="{08FCD1C8-0B56-42E8-9F12-70E3668A8473}" destId="{F848BF06-02AD-4AD2-B072-8E0A153216F0}" srcOrd="1" destOrd="0" presId="urn:microsoft.com/office/officeart/2005/8/layout/hList9"/>
    <dgm:cxn modelId="{73999FF5-55A0-4E4A-9203-E79A563A7ABF}" type="presParOf" srcId="{F848BF06-02AD-4AD2-B072-8E0A153216F0}" destId="{56AF9CD3-FBE7-4FD8-B9F6-2D0A282C0E8F}" srcOrd="0" destOrd="0" presId="urn:microsoft.com/office/officeart/2005/8/layout/hList9"/>
    <dgm:cxn modelId="{FB2DFD09-2B59-40D8-8D94-7DE8788D8E0B}" type="presParOf" srcId="{F848BF06-02AD-4AD2-B072-8E0A153216F0}" destId="{EEDBC8A7-F60B-4AB6-A85C-0F45B48BAAAF}" srcOrd="1" destOrd="0" presId="urn:microsoft.com/office/officeart/2005/8/layout/hList9"/>
    <dgm:cxn modelId="{314B2884-5425-45B1-ADF5-E7E047B1B78F}" type="presParOf" srcId="{D8574716-99BF-44ED-88D4-CF8EBCBE6851}" destId="{9A9A5C68-3091-49A9-B5B0-4F150E823919}" srcOrd="2" destOrd="0" presId="urn:microsoft.com/office/officeart/2005/8/layout/hList9"/>
    <dgm:cxn modelId="{D90AC6FF-B4E9-44D3-BB96-6F21981F2771}" type="presParOf" srcId="{D8574716-99BF-44ED-88D4-CF8EBCBE6851}" destId="{B28A5467-E570-41CE-BD01-67B685D6B74F}" srcOrd="3" destOrd="0" presId="urn:microsoft.com/office/officeart/2005/8/layout/hList9"/>
  </dgm:cxnLst>
  <dgm:bg/>
  <dgm:whole/>
  <dgm:extLst>
    <a:ext uri="http://schemas.microsoft.com/office/drawing/2008/diagram">
      <dsp:dataModelExt xmlns:dsp="http://schemas.microsoft.com/office/drawing/2008/diagram" xmlns="" relId="rId9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BD715B5E-73C5-4B93-8996-8C89041C5C8C}" type="doc">
      <dgm:prSet loTypeId="urn:microsoft.com/office/officeart/2005/8/layout/hList9" loCatId="list" qsTypeId="urn:microsoft.com/office/officeart/2005/8/quickstyle/simple5" qsCatId="simple" csTypeId="urn:microsoft.com/office/officeart/2005/8/colors/accent2_2" csCatId="accent2" phldr="1"/>
      <dgm:spPr/>
      <dgm:t>
        <a:bodyPr/>
        <a:lstStyle/>
        <a:p>
          <a:endParaRPr lang="fi-FI"/>
        </a:p>
      </dgm:t>
    </dgm:pt>
    <dgm:pt modelId="{5FFCABD1-C558-49EE-8F7F-AB6348AA7859}">
      <dgm:prSet custT="1"/>
      <dgm:spPr/>
      <dgm:t>
        <a:bodyPr/>
        <a:lstStyle/>
        <a:p>
          <a:r>
            <a:rPr lang="fi-FI" sz="5400" b="1" dirty="0" smtClean="0">
              <a:latin typeface="Garamond" pitchFamily="18" charset="0"/>
            </a:rPr>
            <a:t>göda</a:t>
          </a:r>
          <a:endParaRPr lang="en-US" sz="5400" b="1" dirty="0" smtClean="0"/>
        </a:p>
        <a:p>
          <a:r>
            <a:rPr lang="fi-FI" sz="4800" dirty="0" smtClean="0"/>
            <a:t>[j'ö:da]</a:t>
          </a:r>
          <a:endParaRPr lang="en-US" sz="4800" dirty="0" smtClean="0"/>
        </a:p>
      </dgm:t>
    </dgm:pt>
    <dgm:pt modelId="{C6F8D9F1-9905-4D0A-9E27-32316ADBBAE9}" type="parTrans" cxnId="{149D8C6F-D311-4444-AF40-BD99A87B5D9F}">
      <dgm:prSet/>
      <dgm:spPr/>
      <dgm:t>
        <a:bodyPr/>
        <a:lstStyle/>
        <a:p>
          <a:endParaRPr lang="en-GB"/>
        </a:p>
      </dgm:t>
    </dgm:pt>
    <dgm:pt modelId="{F9C0B86B-91FB-4499-A392-4F09877DFD9D}" type="sibTrans" cxnId="{149D8C6F-D311-4444-AF40-BD99A87B5D9F}">
      <dgm:prSet/>
      <dgm:spPr/>
      <dgm:t>
        <a:bodyPr/>
        <a:lstStyle/>
        <a:p>
          <a:endParaRPr lang="en-GB"/>
        </a:p>
      </dgm:t>
    </dgm:pt>
    <dgm:pt modelId="{BC7356EE-3B6C-4F1A-AC9F-CC99B8060356}">
      <dgm:prSet custT="1"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/>
      <dgm:t>
        <a:bodyPr/>
        <a:lstStyle/>
        <a:p>
          <a:pPr algn="ctr"/>
          <a:r>
            <a:rPr lang="en-US" sz="4000" dirty="0" smtClean="0">
              <a:latin typeface="Garamond" pitchFamily="18" charset="0"/>
            </a:rPr>
            <a:t>= </a:t>
          </a:r>
          <a:r>
            <a:rPr lang="sv-SE" sz="4000" dirty="0" smtClean="0">
              <a:latin typeface="Garamond" pitchFamily="18" charset="0"/>
            </a:rPr>
            <a:t>ge mycket mat, gödsla</a:t>
          </a:r>
          <a:endParaRPr lang="en-GB" sz="4000" dirty="0"/>
        </a:p>
      </dgm:t>
    </dgm:pt>
    <dgm:pt modelId="{5A075ECB-0170-4BB5-8C25-239C2B51BB26}" type="parTrans" cxnId="{CBBD232F-0313-4BF3-9361-0F2182F1D416}">
      <dgm:prSet/>
      <dgm:spPr/>
      <dgm:t>
        <a:bodyPr/>
        <a:lstStyle/>
        <a:p>
          <a:endParaRPr lang="en-GB"/>
        </a:p>
      </dgm:t>
    </dgm:pt>
    <dgm:pt modelId="{05426FAB-B640-40B3-A7E4-6FD31EFF201D}" type="sibTrans" cxnId="{CBBD232F-0313-4BF3-9361-0F2182F1D416}">
      <dgm:prSet/>
      <dgm:spPr/>
      <dgm:t>
        <a:bodyPr/>
        <a:lstStyle/>
        <a:p>
          <a:endParaRPr lang="en-GB"/>
        </a:p>
      </dgm:t>
    </dgm:pt>
    <dgm:pt modelId="{D8574716-99BF-44ED-88D4-CF8EBCBE6851}" type="pres">
      <dgm:prSet presAssocID="{BD715B5E-73C5-4B93-8996-8C89041C5C8C}" presName="list" presStyleCnt="0">
        <dgm:presLayoutVars>
          <dgm:dir/>
          <dgm:animLvl val="lvl"/>
        </dgm:presLayoutVars>
      </dgm:prSet>
      <dgm:spPr/>
      <dgm:t>
        <a:bodyPr/>
        <a:lstStyle/>
        <a:p>
          <a:endParaRPr lang="fi-FI"/>
        </a:p>
      </dgm:t>
    </dgm:pt>
    <dgm:pt modelId="{146DE100-852A-44FB-91F8-D34B5AA202B1}" type="pres">
      <dgm:prSet presAssocID="{5FFCABD1-C558-49EE-8F7F-AB6348AA7859}" presName="posSpace" presStyleCnt="0"/>
      <dgm:spPr/>
    </dgm:pt>
    <dgm:pt modelId="{08FCD1C8-0B56-42E8-9F12-70E3668A8473}" type="pres">
      <dgm:prSet presAssocID="{5FFCABD1-C558-49EE-8F7F-AB6348AA7859}" presName="vertFlow" presStyleCnt="0"/>
      <dgm:spPr/>
    </dgm:pt>
    <dgm:pt modelId="{280BF306-3220-4988-90AC-1A6C85249F9F}" type="pres">
      <dgm:prSet presAssocID="{5FFCABD1-C558-49EE-8F7F-AB6348AA7859}" presName="topSpace" presStyleCnt="0"/>
      <dgm:spPr/>
    </dgm:pt>
    <dgm:pt modelId="{F848BF06-02AD-4AD2-B072-8E0A153216F0}" type="pres">
      <dgm:prSet presAssocID="{5FFCABD1-C558-49EE-8F7F-AB6348AA7859}" presName="firstComp" presStyleCnt="0"/>
      <dgm:spPr/>
    </dgm:pt>
    <dgm:pt modelId="{56AF9CD3-FBE7-4FD8-B9F6-2D0A282C0E8F}" type="pres">
      <dgm:prSet presAssocID="{5FFCABD1-C558-49EE-8F7F-AB6348AA7859}" presName="firstChild" presStyleLbl="bgAccFollowNode1" presStyleIdx="0" presStyleCnt="1" custScaleX="102571" custScaleY="63108" custLinFactNeighborX="-2773"/>
      <dgm:spPr/>
      <dgm:t>
        <a:bodyPr/>
        <a:lstStyle/>
        <a:p>
          <a:endParaRPr lang="en-GB"/>
        </a:p>
      </dgm:t>
    </dgm:pt>
    <dgm:pt modelId="{EEDBC8A7-F60B-4AB6-A85C-0F45B48BAAAF}" type="pres">
      <dgm:prSet presAssocID="{5FFCABD1-C558-49EE-8F7F-AB6348AA7859}" presName="firstChildTx" presStyleLbl="bgAccFollowNode1" presStyleIdx="0" presStyleCnt="1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9A9A5C68-3091-49A9-B5B0-4F150E823919}" type="pres">
      <dgm:prSet presAssocID="{5FFCABD1-C558-49EE-8F7F-AB6348AA7859}" presName="negSpace" presStyleCnt="0"/>
      <dgm:spPr/>
    </dgm:pt>
    <dgm:pt modelId="{B28A5467-E570-41CE-BD01-67B685D6B74F}" type="pres">
      <dgm:prSet presAssocID="{5FFCABD1-C558-49EE-8F7F-AB6348AA7859}" presName="circle" presStyleLbl="node1" presStyleIdx="0" presStyleCnt="1" custLinFactNeighborX="584" custLinFactNeighborY="-14698"/>
      <dgm:spPr/>
      <dgm:t>
        <a:bodyPr/>
        <a:lstStyle/>
        <a:p>
          <a:endParaRPr lang="en-GB"/>
        </a:p>
      </dgm:t>
    </dgm:pt>
  </dgm:ptLst>
  <dgm:cxnLst>
    <dgm:cxn modelId="{149D8C6F-D311-4444-AF40-BD99A87B5D9F}" srcId="{BD715B5E-73C5-4B93-8996-8C89041C5C8C}" destId="{5FFCABD1-C558-49EE-8F7F-AB6348AA7859}" srcOrd="0" destOrd="0" parTransId="{C6F8D9F1-9905-4D0A-9E27-32316ADBBAE9}" sibTransId="{F9C0B86B-91FB-4499-A392-4F09877DFD9D}"/>
    <dgm:cxn modelId="{88D7454B-BB8B-4676-BC08-4C55B14BACA6}" type="presOf" srcId="{5FFCABD1-C558-49EE-8F7F-AB6348AA7859}" destId="{B28A5467-E570-41CE-BD01-67B685D6B74F}" srcOrd="0" destOrd="0" presId="urn:microsoft.com/office/officeart/2005/8/layout/hList9"/>
    <dgm:cxn modelId="{F21A6BE7-B63A-43E4-96C0-592E23B4FCC6}" type="presOf" srcId="{BC7356EE-3B6C-4F1A-AC9F-CC99B8060356}" destId="{EEDBC8A7-F60B-4AB6-A85C-0F45B48BAAAF}" srcOrd="1" destOrd="0" presId="urn:microsoft.com/office/officeart/2005/8/layout/hList9"/>
    <dgm:cxn modelId="{012A9327-BC67-441D-876E-059B69AC2ADB}" type="presOf" srcId="{BD715B5E-73C5-4B93-8996-8C89041C5C8C}" destId="{D8574716-99BF-44ED-88D4-CF8EBCBE6851}" srcOrd="0" destOrd="0" presId="urn:microsoft.com/office/officeart/2005/8/layout/hList9"/>
    <dgm:cxn modelId="{CBBD232F-0313-4BF3-9361-0F2182F1D416}" srcId="{5FFCABD1-C558-49EE-8F7F-AB6348AA7859}" destId="{BC7356EE-3B6C-4F1A-AC9F-CC99B8060356}" srcOrd="0" destOrd="0" parTransId="{5A075ECB-0170-4BB5-8C25-239C2B51BB26}" sibTransId="{05426FAB-B640-40B3-A7E4-6FD31EFF201D}"/>
    <dgm:cxn modelId="{A10D12DA-972D-45E0-8954-367F64D9FC3A}" type="presOf" srcId="{BC7356EE-3B6C-4F1A-AC9F-CC99B8060356}" destId="{56AF9CD3-FBE7-4FD8-B9F6-2D0A282C0E8F}" srcOrd="0" destOrd="0" presId="urn:microsoft.com/office/officeart/2005/8/layout/hList9"/>
    <dgm:cxn modelId="{0B3E609C-9B46-4D57-AE6B-7B7EF805F831}" type="presParOf" srcId="{D8574716-99BF-44ED-88D4-CF8EBCBE6851}" destId="{146DE100-852A-44FB-91F8-D34B5AA202B1}" srcOrd="0" destOrd="0" presId="urn:microsoft.com/office/officeart/2005/8/layout/hList9"/>
    <dgm:cxn modelId="{36A8BF76-C189-49B4-B584-56C6EF0509E3}" type="presParOf" srcId="{D8574716-99BF-44ED-88D4-CF8EBCBE6851}" destId="{08FCD1C8-0B56-42E8-9F12-70E3668A8473}" srcOrd="1" destOrd="0" presId="urn:microsoft.com/office/officeart/2005/8/layout/hList9"/>
    <dgm:cxn modelId="{C477CE6B-8C7A-44B9-9A43-ECDD7CB02ECD}" type="presParOf" srcId="{08FCD1C8-0B56-42E8-9F12-70E3668A8473}" destId="{280BF306-3220-4988-90AC-1A6C85249F9F}" srcOrd="0" destOrd="0" presId="urn:microsoft.com/office/officeart/2005/8/layout/hList9"/>
    <dgm:cxn modelId="{5DD1C3A2-CAB1-4C04-A88D-1DCDAE471E72}" type="presParOf" srcId="{08FCD1C8-0B56-42E8-9F12-70E3668A8473}" destId="{F848BF06-02AD-4AD2-B072-8E0A153216F0}" srcOrd="1" destOrd="0" presId="urn:microsoft.com/office/officeart/2005/8/layout/hList9"/>
    <dgm:cxn modelId="{90252D8D-0A9F-44CA-86FD-C60CF9327F9D}" type="presParOf" srcId="{F848BF06-02AD-4AD2-B072-8E0A153216F0}" destId="{56AF9CD3-FBE7-4FD8-B9F6-2D0A282C0E8F}" srcOrd="0" destOrd="0" presId="urn:microsoft.com/office/officeart/2005/8/layout/hList9"/>
    <dgm:cxn modelId="{D497D71A-B9A7-40F0-86B3-8C3C4BD64317}" type="presParOf" srcId="{F848BF06-02AD-4AD2-B072-8E0A153216F0}" destId="{EEDBC8A7-F60B-4AB6-A85C-0F45B48BAAAF}" srcOrd="1" destOrd="0" presId="urn:microsoft.com/office/officeart/2005/8/layout/hList9"/>
    <dgm:cxn modelId="{834ECFAE-E414-4464-A695-694D32DD16BB}" type="presParOf" srcId="{D8574716-99BF-44ED-88D4-CF8EBCBE6851}" destId="{9A9A5C68-3091-49A9-B5B0-4F150E823919}" srcOrd="2" destOrd="0" presId="urn:microsoft.com/office/officeart/2005/8/layout/hList9"/>
    <dgm:cxn modelId="{71C5D660-67DE-40D6-AED1-47F51D1CBF8D}" type="presParOf" srcId="{D8574716-99BF-44ED-88D4-CF8EBCBE6851}" destId="{B28A5467-E570-41CE-BD01-67B685D6B74F}" srcOrd="3" destOrd="0" presId="urn:microsoft.com/office/officeart/2005/8/layout/hList9"/>
  </dgm:cxnLst>
  <dgm:bg/>
  <dgm:whole/>
  <dgm:extLst>
    <a:ext uri="http://schemas.microsoft.com/office/drawing/2008/diagram">
      <dsp:dataModelExt xmlns:dsp="http://schemas.microsoft.com/office/drawing/2008/diagram" xmlns="" relId="rId9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BD715B5E-73C5-4B93-8996-8C89041C5C8C}" type="doc">
      <dgm:prSet loTypeId="urn:microsoft.com/office/officeart/2005/8/layout/hList9" loCatId="list" qsTypeId="urn:microsoft.com/office/officeart/2005/8/quickstyle/simple5" qsCatId="simple" csTypeId="urn:microsoft.com/office/officeart/2005/8/colors/accent2_2" csCatId="accent2" phldr="1"/>
      <dgm:spPr/>
      <dgm:t>
        <a:bodyPr/>
        <a:lstStyle/>
        <a:p>
          <a:endParaRPr lang="fi-FI"/>
        </a:p>
      </dgm:t>
    </dgm:pt>
    <dgm:pt modelId="{5FFCABD1-C558-49EE-8F7F-AB6348AA7859}">
      <dgm:prSet custT="1"/>
      <dgm:spPr/>
      <dgm:t>
        <a:bodyPr/>
        <a:lstStyle/>
        <a:p>
          <a:r>
            <a:rPr lang="fi-FI" sz="5400" b="1" dirty="0" smtClean="0">
              <a:latin typeface="Garamond" pitchFamily="18" charset="0"/>
            </a:rPr>
            <a:t>gåta</a:t>
          </a:r>
          <a:endParaRPr lang="en-US" sz="5400" b="1" dirty="0" smtClean="0"/>
        </a:p>
        <a:p>
          <a:r>
            <a:rPr lang="fi-FI" sz="4000" dirty="0" smtClean="0"/>
            <a:t>[²g'å:ta]</a:t>
          </a:r>
          <a:endParaRPr lang="en-US" sz="3700" dirty="0" smtClean="0"/>
        </a:p>
      </dgm:t>
    </dgm:pt>
    <dgm:pt modelId="{C6F8D9F1-9905-4D0A-9E27-32316ADBBAE9}" type="parTrans" cxnId="{149D8C6F-D311-4444-AF40-BD99A87B5D9F}">
      <dgm:prSet/>
      <dgm:spPr/>
      <dgm:t>
        <a:bodyPr/>
        <a:lstStyle/>
        <a:p>
          <a:endParaRPr lang="en-GB"/>
        </a:p>
      </dgm:t>
    </dgm:pt>
    <dgm:pt modelId="{F9C0B86B-91FB-4499-A392-4F09877DFD9D}" type="sibTrans" cxnId="{149D8C6F-D311-4444-AF40-BD99A87B5D9F}">
      <dgm:prSet/>
      <dgm:spPr/>
      <dgm:t>
        <a:bodyPr/>
        <a:lstStyle/>
        <a:p>
          <a:endParaRPr lang="en-GB"/>
        </a:p>
      </dgm:t>
    </dgm:pt>
    <dgm:pt modelId="{BC7356EE-3B6C-4F1A-AC9F-CC99B8060356}">
      <dgm:prSet custT="1"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/>
      <dgm:t>
        <a:bodyPr/>
        <a:lstStyle/>
        <a:p>
          <a:pPr marL="363538" indent="0" algn="ctr"/>
          <a:r>
            <a:rPr lang="en-US" sz="4000" dirty="0" smtClean="0">
              <a:latin typeface="Garamond" pitchFamily="18" charset="0"/>
            </a:rPr>
            <a:t>= </a:t>
          </a:r>
          <a:r>
            <a:rPr lang="sv-SE" sz="4000" dirty="0" smtClean="0">
              <a:latin typeface="Garamond" pitchFamily="18" charset="0"/>
            </a:rPr>
            <a:t>tankenöt, huvudbry</a:t>
          </a:r>
          <a:r>
            <a:rPr lang="fi-FI" sz="4000" dirty="0" smtClean="0">
              <a:latin typeface="Garamond" pitchFamily="18" charset="0"/>
            </a:rPr>
            <a:t>	</a:t>
          </a:r>
          <a:endParaRPr lang="en-GB" sz="4000" dirty="0"/>
        </a:p>
      </dgm:t>
    </dgm:pt>
    <dgm:pt modelId="{5A075ECB-0170-4BB5-8C25-239C2B51BB26}" type="parTrans" cxnId="{CBBD232F-0313-4BF3-9361-0F2182F1D416}">
      <dgm:prSet/>
      <dgm:spPr/>
      <dgm:t>
        <a:bodyPr/>
        <a:lstStyle/>
        <a:p>
          <a:endParaRPr lang="en-GB"/>
        </a:p>
      </dgm:t>
    </dgm:pt>
    <dgm:pt modelId="{05426FAB-B640-40B3-A7E4-6FD31EFF201D}" type="sibTrans" cxnId="{CBBD232F-0313-4BF3-9361-0F2182F1D416}">
      <dgm:prSet/>
      <dgm:spPr/>
      <dgm:t>
        <a:bodyPr/>
        <a:lstStyle/>
        <a:p>
          <a:endParaRPr lang="en-GB"/>
        </a:p>
      </dgm:t>
    </dgm:pt>
    <dgm:pt modelId="{D8574716-99BF-44ED-88D4-CF8EBCBE6851}" type="pres">
      <dgm:prSet presAssocID="{BD715B5E-73C5-4B93-8996-8C89041C5C8C}" presName="list" presStyleCnt="0">
        <dgm:presLayoutVars>
          <dgm:dir/>
          <dgm:animLvl val="lvl"/>
        </dgm:presLayoutVars>
      </dgm:prSet>
      <dgm:spPr/>
      <dgm:t>
        <a:bodyPr/>
        <a:lstStyle/>
        <a:p>
          <a:endParaRPr lang="fi-FI"/>
        </a:p>
      </dgm:t>
    </dgm:pt>
    <dgm:pt modelId="{146DE100-852A-44FB-91F8-D34B5AA202B1}" type="pres">
      <dgm:prSet presAssocID="{5FFCABD1-C558-49EE-8F7F-AB6348AA7859}" presName="posSpace" presStyleCnt="0"/>
      <dgm:spPr/>
    </dgm:pt>
    <dgm:pt modelId="{08FCD1C8-0B56-42E8-9F12-70E3668A8473}" type="pres">
      <dgm:prSet presAssocID="{5FFCABD1-C558-49EE-8F7F-AB6348AA7859}" presName="vertFlow" presStyleCnt="0"/>
      <dgm:spPr/>
    </dgm:pt>
    <dgm:pt modelId="{280BF306-3220-4988-90AC-1A6C85249F9F}" type="pres">
      <dgm:prSet presAssocID="{5FFCABD1-C558-49EE-8F7F-AB6348AA7859}" presName="topSpace" presStyleCnt="0"/>
      <dgm:spPr/>
    </dgm:pt>
    <dgm:pt modelId="{F848BF06-02AD-4AD2-B072-8E0A153216F0}" type="pres">
      <dgm:prSet presAssocID="{5FFCABD1-C558-49EE-8F7F-AB6348AA7859}" presName="firstComp" presStyleCnt="0"/>
      <dgm:spPr/>
    </dgm:pt>
    <dgm:pt modelId="{56AF9CD3-FBE7-4FD8-B9F6-2D0A282C0E8F}" type="pres">
      <dgm:prSet presAssocID="{5FFCABD1-C558-49EE-8F7F-AB6348AA7859}" presName="firstChild" presStyleLbl="bgAccFollowNode1" presStyleIdx="0" presStyleCnt="1" custScaleX="102571" custScaleY="63108" custLinFactNeighborX="-2773"/>
      <dgm:spPr/>
      <dgm:t>
        <a:bodyPr/>
        <a:lstStyle/>
        <a:p>
          <a:endParaRPr lang="en-GB"/>
        </a:p>
      </dgm:t>
    </dgm:pt>
    <dgm:pt modelId="{EEDBC8A7-F60B-4AB6-A85C-0F45B48BAAAF}" type="pres">
      <dgm:prSet presAssocID="{5FFCABD1-C558-49EE-8F7F-AB6348AA7859}" presName="firstChildTx" presStyleLbl="bgAccFollowNode1" presStyleIdx="0" presStyleCnt="1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9A9A5C68-3091-49A9-B5B0-4F150E823919}" type="pres">
      <dgm:prSet presAssocID="{5FFCABD1-C558-49EE-8F7F-AB6348AA7859}" presName="negSpace" presStyleCnt="0"/>
      <dgm:spPr/>
    </dgm:pt>
    <dgm:pt modelId="{B28A5467-E570-41CE-BD01-67B685D6B74F}" type="pres">
      <dgm:prSet presAssocID="{5FFCABD1-C558-49EE-8F7F-AB6348AA7859}" presName="circle" presStyleLbl="node1" presStyleIdx="0" presStyleCnt="1" custLinFactNeighborX="584" custLinFactNeighborY="-14698"/>
      <dgm:spPr/>
      <dgm:t>
        <a:bodyPr/>
        <a:lstStyle/>
        <a:p>
          <a:endParaRPr lang="en-GB"/>
        </a:p>
      </dgm:t>
    </dgm:pt>
  </dgm:ptLst>
  <dgm:cxnLst>
    <dgm:cxn modelId="{149D8C6F-D311-4444-AF40-BD99A87B5D9F}" srcId="{BD715B5E-73C5-4B93-8996-8C89041C5C8C}" destId="{5FFCABD1-C558-49EE-8F7F-AB6348AA7859}" srcOrd="0" destOrd="0" parTransId="{C6F8D9F1-9905-4D0A-9E27-32316ADBBAE9}" sibTransId="{F9C0B86B-91FB-4499-A392-4F09877DFD9D}"/>
    <dgm:cxn modelId="{685DFAA4-D626-4482-A127-A78C588FA2E3}" type="presOf" srcId="{BC7356EE-3B6C-4F1A-AC9F-CC99B8060356}" destId="{EEDBC8A7-F60B-4AB6-A85C-0F45B48BAAAF}" srcOrd="1" destOrd="0" presId="urn:microsoft.com/office/officeart/2005/8/layout/hList9"/>
    <dgm:cxn modelId="{D60CAFE8-945F-4052-8671-257B47B4723F}" type="presOf" srcId="{BC7356EE-3B6C-4F1A-AC9F-CC99B8060356}" destId="{56AF9CD3-FBE7-4FD8-B9F6-2D0A282C0E8F}" srcOrd="0" destOrd="0" presId="urn:microsoft.com/office/officeart/2005/8/layout/hList9"/>
    <dgm:cxn modelId="{EC8A78BC-26F9-43E5-92E5-3B2538A76517}" type="presOf" srcId="{BD715B5E-73C5-4B93-8996-8C89041C5C8C}" destId="{D8574716-99BF-44ED-88D4-CF8EBCBE6851}" srcOrd="0" destOrd="0" presId="urn:microsoft.com/office/officeart/2005/8/layout/hList9"/>
    <dgm:cxn modelId="{CBBD232F-0313-4BF3-9361-0F2182F1D416}" srcId="{5FFCABD1-C558-49EE-8F7F-AB6348AA7859}" destId="{BC7356EE-3B6C-4F1A-AC9F-CC99B8060356}" srcOrd="0" destOrd="0" parTransId="{5A075ECB-0170-4BB5-8C25-239C2B51BB26}" sibTransId="{05426FAB-B640-40B3-A7E4-6FD31EFF201D}"/>
    <dgm:cxn modelId="{9524A6ED-AD88-4787-83E4-D62BCF9910A3}" type="presOf" srcId="{5FFCABD1-C558-49EE-8F7F-AB6348AA7859}" destId="{B28A5467-E570-41CE-BD01-67B685D6B74F}" srcOrd="0" destOrd="0" presId="urn:microsoft.com/office/officeart/2005/8/layout/hList9"/>
    <dgm:cxn modelId="{586289B6-167C-43DA-8464-BED538AB0165}" type="presParOf" srcId="{D8574716-99BF-44ED-88D4-CF8EBCBE6851}" destId="{146DE100-852A-44FB-91F8-D34B5AA202B1}" srcOrd="0" destOrd="0" presId="urn:microsoft.com/office/officeart/2005/8/layout/hList9"/>
    <dgm:cxn modelId="{F5FDA8C7-71B4-431A-9AF4-C5E783948323}" type="presParOf" srcId="{D8574716-99BF-44ED-88D4-CF8EBCBE6851}" destId="{08FCD1C8-0B56-42E8-9F12-70E3668A8473}" srcOrd="1" destOrd="0" presId="urn:microsoft.com/office/officeart/2005/8/layout/hList9"/>
    <dgm:cxn modelId="{68278EB0-E66F-44E2-8387-26655F6164A2}" type="presParOf" srcId="{08FCD1C8-0B56-42E8-9F12-70E3668A8473}" destId="{280BF306-3220-4988-90AC-1A6C85249F9F}" srcOrd="0" destOrd="0" presId="urn:microsoft.com/office/officeart/2005/8/layout/hList9"/>
    <dgm:cxn modelId="{AC3DECB3-2D43-4EE4-BE9C-A902B3004DE8}" type="presParOf" srcId="{08FCD1C8-0B56-42E8-9F12-70E3668A8473}" destId="{F848BF06-02AD-4AD2-B072-8E0A153216F0}" srcOrd="1" destOrd="0" presId="urn:microsoft.com/office/officeart/2005/8/layout/hList9"/>
    <dgm:cxn modelId="{B47156BB-F6EF-45B5-858F-9F0BAF2E0EEA}" type="presParOf" srcId="{F848BF06-02AD-4AD2-B072-8E0A153216F0}" destId="{56AF9CD3-FBE7-4FD8-B9F6-2D0A282C0E8F}" srcOrd="0" destOrd="0" presId="urn:microsoft.com/office/officeart/2005/8/layout/hList9"/>
    <dgm:cxn modelId="{4FF266C5-FAE1-429E-8CB0-BB142D1232C9}" type="presParOf" srcId="{F848BF06-02AD-4AD2-B072-8E0A153216F0}" destId="{EEDBC8A7-F60B-4AB6-A85C-0F45B48BAAAF}" srcOrd="1" destOrd="0" presId="urn:microsoft.com/office/officeart/2005/8/layout/hList9"/>
    <dgm:cxn modelId="{E6067A75-29E1-4CF8-A846-964197863892}" type="presParOf" srcId="{D8574716-99BF-44ED-88D4-CF8EBCBE6851}" destId="{9A9A5C68-3091-49A9-B5B0-4F150E823919}" srcOrd="2" destOrd="0" presId="urn:microsoft.com/office/officeart/2005/8/layout/hList9"/>
    <dgm:cxn modelId="{E26D3FC7-51A5-43F5-90BF-656A031CA2EA}" type="presParOf" srcId="{D8574716-99BF-44ED-88D4-CF8EBCBE6851}" destId="{B28A5467-E570-41CE-BD01-67B685D6B74F}" srcOrd="3" destOrd="0" presId="urn:microsoft.com/office/officeart/2005/8/layout/hList9"/>
  </dgm:cxnLst>
  <dgm:bg/>
  <dgm:whole/>
  <dgm:extLst>
    <a:ext uri="http://schemas.microsoft.com/office/drawing/2008/diagram">
      <dsp:dataModelExt xmlns:dsp="http://schemas.microsoft.com/office/drawing/2008/diagram" xmlns="" relId="rId9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BD715B5E-73C5-4B93-8996-8C89041C5C8C}" type="doc">
      <dgm:prSet loTypeId="urn:microsoft.com/office/officeart/2005/8/layout/hList9" loCatId="list" qsTypeId="urn:microsoft.com/office/officeart/2005/8/quickstyle/simple5" qsCatId="simple" csTypeId="urn:microsoft.com/office/officeart/2005/8/colors/accent2_2" csCatId="accent2" phldr="1"/>
      <dgm:spPr/>
      <dgm:t>
        <a:bodyPr/>
        <a:lstStyle/>
        <a:p>
          <a:endParaRPr lang="fi-FI"/>
        </a:p>
      </dgm:t>
    </dgm:pt>
    <dgm:pt modelId="{5FFCABD1-C558-49EE-8F7F-AB6348AA7859}">
      <dgm:prSet custT="1"/>
      <dgm:spPr/>
      <dgm:t>
        <a:bodyPr/>
        <a:lstStyle/>
        <a:p>
          <a:r>
            <a:rPr lang="fi-FI" sz="5400" b="1" dirty="0" smtClean="0">
              <a:latin typeface="Garamond" pitchFamily="18" charset="0"/>
            </a:rPr>
            <a:t>gira</a:t>
          </a:r>
          <a:endParaRPr lang="en-US" sz="5400" b="1" dirty="0" smtClean="0"/>
        </a:p>
        <a:p>
          <a:r>
            <a:rPr lang="fi-FI" sz="3700" dirty="0" smtClean="0"/>
            <a:t>[²j'i:ra]</a:t>
          </a:r>
          <a:endParaRPr lang="en-US" sz="3000" dirty="0" smtClean="0"/>
        </a:p>
      </dgm:t>
    </dgm:pt>
    <dgm:pt modelId="{C6F8D9F1-9905-4D0A-9E27-32316ADBBAE9}" type="parTrans" cxnId="{149D8C6F-D311-4444-AF40-BD99A87B5D9F}">
      <dgm:prSet/>
      <dgm:spPr/>
      <dgm:t>
        <a:bodyPr/>
        <a:lstStyle/>
        <a:p>
          <a:endParaRPr lang="en-GB"/>
        </a:p>
      </dgm:t>
    </dgm:pt>
    <dgm:pt modelId="{F9C0B86B-91FB-4499-A392-4F09877DFD9D}" type="sibTrans" cxnId="{149D8C6F-D311-4444-AF40-BD99A87B5D9F}">
      <dgm:prSet/>
      <dgm:spPr/>
      <dgm:t>
        <a:bodyPr/>
        <a:lstStyle/>
        <a:p>
          <a:endParaRPr lang="en-GB"/>
        </a:p>
      </dgm:t>
    </dgm:pt>
    <dgm:pt modelId="{BC7356EE-3B6C-4F1A-AC9F-CC99B8060356}">
      <dgm:prSet custT="1"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/>
      <dgm:t>
        <a:bodyPr/>
        <a:lstStyle/>
        <a:p>
          <a:pPr algn="ctr"/>
          <a:r>
            <a:rPr lang="en-US" sz="4000" dirty="0" smtClean="0">
              <a:latin typeface="Garamond" pitchFamily="18" charset="0"/>
            </a:rPr>
            <a:t>= </a:t>
          </a:r>
          <a:r>
            <a:rPr lang="en-US" sz="4000" dirty="0" err="1" smtClean="0">
              <a:latin typeface="Garamond" pitchFamily="18" charset="0"/>
            </a:rPr>
            <a:t>sv</a:t>
          </a:r>
          <a:r>
            <a:rPr lang="fi-FI" sz="4000" dirty="0" smtClean="0">
              <a:latin typeface="Garamond" pitchFamily="18" charset="0"/>
            </a:rPr>
            <a:t>änga, väja</a:t>
          </a:r>
          <a:endParaRPr lang="en-GB" sz="4000" dirty="0"/>
        </a:p>
      </dgm:t>
    </dgm:pt>
    <dgm:pt modelId="{5A075ECB-0170-4BB5-8C25-239C2B51BB26}" type="parTrans" cxnId="{CBBD232F-0313-4BF3-9361-0F2182F1D416}">
      <dgm:prSet/>
      <dgm:spPr/>
      <dgm:t>
        <a:bodyPr/>
        <a:lstStyle/>
        <a:p>
          <a:endParaRPr lang="en-GB"/>
        </a:p>
      </dgm:t>
    </dgm:pt>
    <dgm:pt modelId="{05426FAB-B640-40B3-A7E4-6FD31EFF201D}" type="sibTrans" cxnId="{CBBD232F-0313-4BF3-9361-0F2182F1D416}">
      <dgm:prSet/>
      <dgm:spPr/>
      <dgm:t>
        <a:bodyPr/>
        <a:lstStyle/>
        <a:p>
          <a:endParaRPr lang="en-GB"/>
        </a:p>
      </dgm:t>
    </dgm:pt>
    <dgm:pt modelId="{D8574716-99BF-44ED-88D4-CF8EBCBE6851}" type="pres">
      <dgm:prSet presAssocID="{BD715B5E-73C5-4B93-8996-8C89041C5C8C}" presName="list" presStyleCnt="0">
        <dgm:presLayoutVars>
          <dgm:dir/>
          <dgm:animLvl val="lvl"/>
        </dgm:presLayoutVars>
      </dgm:prSet>
      <dgm:spPr/>
      <dgm:t>
        <a:bodyPr/>
        <a:lstStyle/>
        <a:p>
          <a:endParaRPr lang="fi-FI"/>
        </a:p>
      </dgm:t>
    </dgm:pt>
    <dgm:pt modelId="{146DE100-852A-44FB-91F8-D34B5AA202B1}" type="pres">
      <dgm:prSet presAssocID="{5FFCABD1-C558-49EE-8F7F-AB6348AA7859}" presName="posSpace" presStyleCnt="0"/>
      <dgm:spPr/>
    </dgm:pt>
    <dgm:pt modelId="{08FCD1C8-0B56-42E8-9F12-70E3668A8473}" type="pres">
      <dgm:prSet presAssocID="{5FFCABD1-C558-49EE-8F7F-AB6348AA7859}" presName="vertFlow" presStyleCnt="0"/>
      <dgm:spPr/>
    </dgm:pt>
    <dgm:pt modelId="{280BF306-3220-4988-90AC-1A6C85249F9F}" type="pres">
      <dgm:prSet presAssocID="{5FFCABD1-C558-49EE-8F7F-AB6348AA7859}" presName="topSpace" presStyleCnt="0"/>
      <dgm:spPr/>
    </dgm:pt>
    <dgm:pt modelId="{F848BF06-02AD-4AD2-B072-8E0A153216F0}" type="pres">
      <dgm:prSet presAssocID="{5FFCABD1-C558-49EE-8F7F-AB6348AA7859}" presName="firstComp" presStyleCnt="0"/>
      <dgm:spPr/>
    </dgm:pt>
    <dgm:pt modelId="{56AF9CD3-FBE7-4FD8-B9F6-2D0A282C0E8F}" type="pres">
      <dgm:prSet presAssocID="{5FFCABD1-C558-49EE-8F7F-AB6348AA7859}" presName="firstChild" presStyleLbl="bgAccFollowNode1" presStyleIdx="0" presStyleCnt="1" custScaleX="102571" custScaleY="63108" custLinFactNeighborX="-2773"/>
      <dgm:spPr/>
      <dgm:t>
        <a:bodyPr/>
        <a:lstStyle/>
        <a:p>
          <a:endParaRPr lang="en-GB"/>
        </a:p>
      </dgm:t>
    </dgm:pt>
    <dgm:pt modelId="{EEDBC8A7-F60B-4AB6-A85C-0F45B48BAAAF}" type="pres">
      <dgm:prSet presAssocID="{5FFCABD1-C558-49EE-8F7F-AB6348AA7859}" presName="firstChildTx" presStyleLbl="bgAccFollowNode1" presStyleIdx="0" presStyleCnt="1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9A9A5C68-3091-49A9-B5B0-4F150E823919}" type="pres">
      <dgm:prSet presAssocID="{5FFCABD1-C558-49EE-8F7F-AB6348AA7859}" presName="negSpace" presStyleCnt="0"/>
      <dgm:spPr/>
    </dgm:pt>
    <dgm:pt modelId="{B28A5467-E570-41CE-BD01-67B685D6B74F}" type="pres">
      <dgm:prSet presAssocID="{5FFCABD1-C558-49EE-8F7F-AB6348AA7859}" presName="circle" presStyleLbl="node1" presStyleIdx="0" presStyleCnt="1" custLinFactNeighborX="584" custLinFactNeighborY="-14698"/>
      <dgm:spPr/>
      <dgm:t>
        <a:bodyPr/>
        <a:lstStyle/>
        <a:p>
          <a:endParaRPr lang="en-GB"/>
        </a:p>
      </dgm:t>
    </dgm:pt>
  </dgm:ptLst>
  <dgm:cxnLst>
    <dgm:cxn modelId="{149D8C6F-D311-4444-AF40-BD99A87B5D9F}" srcId="{BD715B5E-73C5-4B93-8996-8C89041C5C8C}" destId="{5FFCABD1-C558-49EE-8F7F-AB6348AA7859}" srcOrd="0" destOrd="0" parTransId="{C6F8D9F1-9905-4D0A-9E27-32316ADBBAE9}" sibTransId="{F9C0B86B-91FB-4499-A392-4F09877DFD9D}"/>
    <dgm:cxn modelId="{40F54BD9-E71F-4567-9F38-97EF3833E82A}" type="presOf" srcId="{BD715B5E-73C5-4B93-8996-8C89041C5C8C}" destId="{D8574716-99BF-44ED-88D4-CF8EBCBE6851}" srcOrd="0" destOrd="0" presId="urn:microsoft.com/office/officeart/2005/8/layout/hList9"/>
    <dgm:cxn modelId="{68D5652B-A05E-416D-AF29-DD3E6CAD4A55}" type="presOf" srcId="{BC7356EE-3B6C-4F1A-AC9F-CC99B8060356}" destId="{EEDBC8A7-F60B-4AB6-A85C-0F45B48BAAAF}" srcOrd="1" destOrd="0" presId="urn:microsoft.com/office/officeart/2005/8/layout/hList9"/>
    <dgm:cxn modelId="{F0328331-ABA8-4916-814B-C9AA74B57A24}" type="presOf" srcId="{5FFCABD1-C558-49EE-8F7F-AB6348AA7859}" destId="{B28A5467-E570-41CE-BD01-67B685D6B74F}" srcOrd="0" destOrd="0" presId="urn:microsoft.com/office/officeart/2005/8/layout/hList9"/>
    <dgm:cxn modelId="{9452B34E-C641-412E-B1F2-7FC43282C85E}" type="presOf" srcId="{BC7356EE-3B6C-4F1A-AC9F-CC99B8060356}" destId="{56AF9CD3-FBE7-4FD8-B9F6-2D0A282C0E8F}" srcOrd="0" destOrd="0" presId="urn:microsoft.com/office/officeart/2005/8/layout/hList9"/>
    <dgm:cxn modelId="{CBBD232F-0313-4BF3-9361-0F2182F1D416}" srcId="{5FFCABD1-C558-49EE-8F7F-AB6348AA7859}" destId="{BC7356EE-3B6C-4F1A-AC9F-CC99B8060356}" srcOrd="0" destOrd="0" parTransId="{5A075ECB-0170-4BB5-8C25-239C2B51BB26}" sibTransId="{05426FAB-B640-40B3-A7E4-6FD31EFF201D}"/>
    <dgm:cxn modelId="{8B44AEC2-CC4A-4AFE-8280-63406F8E79E6}" type="presParOf" srcId="{D8574716-99BF-44ED-88D4-CF8EBCBE6851}" destId="{146DE100-852A-44FB-91F8-D34B5AA202B1}" srcOrd="0" destOrd="0" presId="urn:microsoft.com/office/officeart/2005/8/layout/hList9"/>
    <dgm:cxn modelId="{FCAEF652-930A-4170-AA1D-39A1234894DB}" type="presParOf" srcId="{D8574716-99BF-44ED-88D4-CF8EBCBE6851}" destId="{08FCD1C8-0B56-42E8-9F12-70E3668A8473}" srcOrd="1" destOrd="0" presId="urn:microsoft.com/office/officeart/2005/8/layout/hList9"/>
    <dgm:cxn modelId="{E42AF521-F98F-4383-9D5C-1FD23B202212}" type="presParOf" srcId="{08FCD1C8-0B56-42E8-9F12-70E3668A8473}" destId="{280BF306-3220-4988-90AC-1A6C85249F9F}" srcOrd="0" destOrd="0" presId="urn:microsoft.com/office/officeart/2005/8/layout/hList9"/>
    <dgm:cxn modelId="{1B17D32D-78D4-441A-80FE-A3643FD7F656}" type="presParOf" srcId="{08FCD1C8-0B56-42E8-9F12-70E3668A8473}" destId="{F848BF06-02AD-4AD2-B072-8E0A153216F0}" srcOrd="1" destOrd="0" presId="urn:microsoft.com/office/officeart/2005/8/layout/hList9"/>
    <dgm:cxn modelId="{2F7F9F7A-D042-4A04-86E2-0B10AB7F8BEA}" type="presParOf" srcId="{F848BF06-02AD-4AD2-B072-8E0A153216F0}" destId="{56AF9CD3-FBE7-4FD8-B9F6-2D0A282C0E8F}" srcOrd="0" destOrd="0" presId="urn:microsoft.com/office/officeart/2005/8/layout/hList9"/>
    <dgm:cxn modelId="{A4EB9A3E-D2DD-4709-AFB7-8D7B95BC605A}" type="presParOf" srcId="{F848BF06-02AD-4AD2-B072-8E0A153216F0}" destId="{EEDBC8A7-F60B-4AB6-A85C-0F45B48BAAAF}" srcOrd="1" destOrd="0" presId="urn:microsoft.com/office/officeart/2005/8/layout/hList9"/>
    <dgm:cxn modelId="{1A669B52-7CC5-49F0-A291-2F17ED1E9AD2}" type="presParOf" srcId="{D8574716-99BF-44ED-88D4-CF8EBCBE6851}" destId="{9A9A5C68-3091-49A9-B5B0-4F150E823919}" srcOrd="2" destOrd="0" presId="urn:microsoft.com/office/officeart/2005/8/layout/hList9"/>
    <dgm:cxn modelId="{C9F88B04-2779-415A-BC71-23EF7DA9BA7D}" type="presParOf" srcId="{D8574716-99BF-44ED-88D4-CF8EBCBE6851}" destId="{B28A5467-E570-41CE-BD01-67B685D6B74F}" srcOrd="3" destOrd="0" presId="urn:microsoft.com/office/officeart/2005/8/layout/hList9"/>
  </dgm:cxnLst>
  <dgm:bg/>
  <dgm:whole/>
  <dgm:extLst>
    <a:ext uri="http://schemas.microsoft.com/office/drawing/2008/diagram">
      <dsp:dataModelExt xmlns:dsp="http://schemas.microsoft.com/office/drawing/2008/diagram" xmlns="" relId="rId9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BD715B5E-73C5-4B93-8996-8C89041C5C8C}" type="doc">
      <dgm:prSet loTypeId="urn:microsoft.com/office/officeart/2005/8/layout/hList9" loCatId="list" qsTypeId="urn:microsoft.com/office/officeart/2005/8/quickstyle/simple5" qsCatId="simple" csTypeId="urn:microsoft.com/office/officeart/2005/8/colors/accent2_2" csCatId="accent2" phldr="1"/>
      <dgm:spPr/>
      <dgm:t>
        <a:bodyPr/>
        <a:lstStyle/>
        <a:p>
          <a:endParaRPr lang="fi-FI"/>
        </a:p>
      </dgm:t>
    </dgm:pt>
    <dgm:pt modelId="{5FFCABD1-C558-49EE-8F7F-AB6348AA7859}">
      <dgm:prSet custT="1"/>
      <dgm:spPr/>
      <dgm:t>
        <a:bodyPr/>
        <a:lstStyle/>
        <a:p>
          <a:r>
            <a:rPr lang="fi-FI" sz="5400" b="1" dirty="0" smtClean="0">
              <a:latin typeface="Garamond" pitchFamily="18" charset="0"/>
            </a:rPr>
            <a:t>gift</a:t>
          </a:r>
        </a:p>
        <a:p>
          <a:r>
            <a:rPr lang="fi-FI" sz="2800" dirty="0" smtClean="0"/>
            <a:t>[jif:t]</a:t>
          </a:r>
          <a:endParaRPr lang="en-US" sz="2800" dirty="0" smtClean="0"/>
        </a:p>
      </dgm:t>
    </dgm:pt>
    <dgm:pt modelId="{C6F8D9F1-9905-4D0A-9E27-32316ADBBAE9}" type="parTrans" cxnId="{149D8C6F-D311-4444-AF40-BD99A87B5D9F}">
      <dgm:prSet/>
      <dgm:spPr/>
      <dgm:t>
        <a:bodyPr/>
        <a:lstStyle/>
        <a:p>
          <a:endParaRPr lang="en-GB"/>
        </a:p>
      </dgm:t>
    </dgm:pt>
    <dgm:pt modelId="{F9C0B86B-91FB-4499-A392-4F09877DFD9D}" type="sibTrans" cxnId="{149D8C6F-D311-4444-AF40-BD99A87B5D9F}">
      <dgm:prSet/>
      <dgm:spPr/>
      <dgm:t>
        <a:bodyPr/>
        <a:lstStyle/>
        <a:p>
          <a:endParaRPr lang="en-GB"/>
        </a:p>
      </dgm:t>
    </dgm:pt>
    <dgm:pt modelId="{BC7356EE-3B6C-4F1A-AC9F-CC99B8060356}">
      <dgm:prSet custT="1"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/>
      <dgm:t>
        <a:bodyPr/>
        <a:lstStyle/>
        <a:p>
          <a:pPr algn="ctr"/>
          <a:r>
            <a:rPr lang="en-US" sz="4000" dirty="0" smtClean="0">
              <a:latin typeface="Garamond" pitchFamily="18" charset="0"/>
            </a:rPr>
            <a:t>= </a:t>
          </a:r>
          <a:r>
            <a:rPr lang="fi-FI" sz="4000" dirty="0" smtClean="0">
              <a:latin typeface="Garamond" pitchFamily="18" charset="0"/>
            </a:rPr>
            <a:t>leva i äktenskap, skadligt ämne</a:t>
          </a:r>
          <a:endParaRPr lang="en-GB" sz="4000" dirty="0"/>
        </a:p>
      </dgm:t>
    </dgm:pt>
    <dgm:pt modelId="{5A075ECB-0170-4BB5-8C25-239C2B51BB26}" type="parTrans" cxnId="{CBBD232F-0313-4BF3-9361-0F2182F1D416}">
      <dgm:prSet/>
      <dgm:spPr/>
      <dgm:t>
        <a:bodyPr/>
        <a:lstStyle/>
        <a:p>
          <a:endParaRPr lang="en-GB"/>
        </a:p>
      </dgm:t>
    </dgm:pt>
    <dgm:pt modelId="{05426FAB-B640-40B3-A7E4-6FD31EFF201D}" type="sibTrans" cxnId="{CBBD232F-0313-4BF3-9361-0F2182F1D416}">
      <dgm:prSet/>
      <dgm:spPr/>
      <dgm:t>
        <a:bodyPr/>
        <a:lstStyle/>
        <a:p>
          <a:endParaRPr lang="en-GB"/>
        </a:p>
      </dgm:t>
    </dgm:pt>
    <dgm:pt modelId="{D8574716-99BF-44ED-88D4-CF8EBCBE6851}" type="pres">
      <dgm:prSet presAssocID="{BD715B5E-73C5-4B93-8996-8C89041C5C8C}" presName="list" presStyleCnt="0">
        <dgm:presLayoutVars>
          <dgm:dir/>
          <dgm:animLvl val="lvl"/>
        </dgm:presLayoutVars>
      </dgm:prSet>
      <dgm:spPr/>
      <dgm:t>
        <a:bodyPr/>
        <a:lstStyle/>
        <a:p>
          <a:endParaRPr lang="fi-FI"/>
        </a:p>
      </dgm:t>
    </dgm:pt>
    <dgm:pt modelId="{146DE100-852A-44FB-91F8-D34B5AA202B1}" type="pres">
      <dgm:prSet presAssocID="{5FFCABD1-C558-49EE-8F7F-AB6348AA7859}" presName="posSpace" presStyleCnt="0"/>
      <dgm:spPr/>
    </dgm:pt>
    <dgm:pt modelId="{08FCD1C8-0B56-42E8-9F12-70E3668A8473}" type="pres">
      <dgm:prSet presAssocID="{5FFCABD1-C558-49EE-8F7F-AB6348AA7859}" presName="vertFlow" presStyleCnt="0"/>
      <dgm:spPr/>
    </dgm:pt>
    <dgm:pt modelId="{280BF306-3220-4988-90AC-1A6C85249F9F}" type="pres">
      <dgm:prSet presAssocID="{5FFCABD1-C558-49EE-8F7F-AB6348AA7859}" presName="topSpace" presStyleCnt="0"/>
      <dgm:spPr/>
    </dgm:pt>
    <dgm:pt modelId="{F848BF06-02AD-4AD2-B072-8E0A153216F0}" type="pres">
      <dgm:prSet presAssocID="{5FFCABD1-C558-49EE-8F7F-AB6348AA7859}" presName="firstComp" presStyleCnt="0"/>
      <dgm:spPr/>
    </dgm:pt>
    <dgm:pt modelId="{56AF9CD3-FBE7-4FD8-B9F6-2D0A282C0E8F}" type="pres">
      <dgm:prSet presAssocID="{5FFCABD1-C558-49EE-8F7F-AB6348AA7859}" presName="firstChild" presStyleLbl="bgAccFollowNode1" presStyleIdx="0" presStyleCnt="1" custScaleX="102571" custScaleY="63108" custLinFactNeighborX="-2773"/>
      <dgm:spPr/>
      <dgm:t>
        <a:bodyPr/>
        <a:lstStyle/>
        <a:p>
          <a:endParaRPr lang="en-GB"/>
        </a:p>
      </dgm:t>
    </dgm:pt>
    <dgm:pt modelId="{EEDBC8A7-F60B-4AB6-A85C-0F45B48BAAAF}" type="pres">
      <dgm:prSet presAssocID="{5FFCABD1-C558-49EE-8F7F-AB6348AA7859}" presName="firstChildTx" presStyleLbl="bgAccFollowNode1" presStyleIdx="0" presStyleCnt="1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9A9A5C68-3091-49A9-B5B0-4F150E823919}" type="pres">
      <dgm:prSet presAssocID="{5FFCABD1-C558-49EE-8F7F-AB6348AA7859}" presName="negSpace" presStyleCnt="0"/>
      <dgm:spPr/>
    </dgm:pt>
    <dgm:pt modelId="{B28A5467-E570-41CE-BD01-67B685D6B74F}" type="pres">
      <dgm:prSet presAssocID="{5FFCABD1-C558-49EE-8F7F-AB6348AA7859}" presName="circle" presStyleLbl="node1" presStyleIdx="0" presStyleCnt="1" custLinFactNeighborX="584" custLinFactNeighborY="-14698"/>
      <dgm:spPr/>
      <dgm:t>
        <a:bodyPr/>
        <a:lstStyle/>
        <a:p>
          <a:endParaRPr lang="en-GB"/>
        </a:p>
      </dgm:t>
    </dgm:pt>
  </dgm:ptLst>
  <dgm:cxnLst>
    <dgm:cxn modelId="{149D8C6F-D311-4444-AF40-BD99A87B5D9F}" srcId="{BD715B5E-73C5-4B93-8996-8C89041C5C8C}" destId="{5FFCABD1-C558-49EE-8F7F-AB6348AA7859}" srcOrd="0" destOrd="0" parTransId="{C6F8D9F1-9905-4D0A-9E27-32316ADBBAE9}" sibTransId="{F9C0B86B-91FB-4499-A392-4F09877DFD9D}"/>
    <dgm:cxn modelId="{10618FB5-51BC-480D-A374-A8672B337258}" type="presOf" srcId="{BC7356EE-3B6C-4F1A-AC9F-CC99B8060356}" destId="{56AF9CD3-FBE7-4FD8-B9F6-2D0A282C0E8F}" srcOrd="0" destOrd="0" presId="urn:microsoft.com/office/officeart/2005/8/layout/hList9"/>
    <dgm:cxn modelId="{9DD693C0-1696-4CCC-ACB9-767BE5BBE923}" type="presOf" srcId="{BC7356EE-3B6C-4F1A-AC9F-CC99B8060356}" destId="{EEDBC8A7-F60B-4AB6-A85C-0F45B48BAAAF}" srcOrd="1" destOrd="0" presId="urn:microsoft.com/office/officeart/2005/8/layout/hList9"/>
    <dgm:cxn modelId="{E316CC47-A15A-4128-AC7F-25B149D4D6F7}" type="presOf" srcId="{5FFCABD1-C558-49EE-8F7F-AB6348AA7859}" destId="{B28A5467-E570-41CE-BD01-67B685D6B74F}" srcOrd="0" destOrd="0" presId="urn:microsoft.com/office/officeart/2005/8/layout/hList9"/>
    <dgm:cxn modelId="{CBBD232F-0313-4BF3-9361-0F2182F1D416}" srcId="{5FFCABD1-C558-49EE-8F7F-AB6348AA7859}" destId="{BC7356EE-3B6C-4F1A-AC9F-CC99B8060356}" srcOrd="0" destOrd="0" parTransId="{5A075ECB-0170-4BB5-8C25-239C2B51BB26}" sibTransId="{05426FAB-B640-40B3-A7E4-6FD31EFF201D}"/>
    <dgm:cxn modelId="{FDFD8FD5-6747-4A5F-9298-E8B7F984E18A}" type="presOf" srcId="{BD715B5E-73C5-4B93-8996-8C89041C5C8C}" destId="{D8574716-99BF-44ED-88D4-CF8EBCBE6851}" srcOrd="0" destOrd="0" presId="urn:microsoft.com/office/officeart/2005/8/layout/hList9"/>
    <dgm:cxn modelId="{1AF69E34-ED8E-4B28-9662-DB939F6BD1CD}" type="presParOf" srcId="{D8574716-99BF-44ED-88D4-CF8EBCBE6851}" destId="{146DE100-852A-44FB-91F8-D34B5AA202B1}" srcOrd="0" destOrd="0" presId="urn:microsoft.com/office/officeart/2005/8/layout/hList9"/>
    <dgm:cxn modelId="{96360B9E-C839-4948-985E-21CEA131EA84}" type="presParOf" srcId="{D8574716-99BF-44ED-88D4-CF8EBCBE6851}" destId="{08FCD1C8-0B56-42E8-9F12-70E3668A8473}" srcOrd="1" destOrd="0" presId="urn:microsoft.com/office/officeart/2005/8/layout/hList9"/>
    <dgm:cxn modelId="{11C3F052-96DA-4DBA-82B4-5CAD5BB8DE99}" type="presParOf" srcId="{08FCD1C8-0B56-42E8-9F12-70E3668A8473}" destId="{280BF306-3220-4988-90AC-1A6C85249F9F}" srcOrd="0" destOrd="0" presId="urn:microsoft.com/office/officeart/2005/8/layout/hList9"/>
    <dgm:cxn modelId="{0092EB73-2570-4110-ABDE-1DDD89004EB8}" type="presParOf" srcId="{08FCD1C8-0B56-42E8-9F12-70E3668A8473}" destId="{F848BF06-02AD-4AD2-B072-8E0A153216F0}" srcOrd="1" destOrd="0" presId="urn:microsoft.com/office/officeart/2005/8/layout/hList9"/>
    <dgm:cxn modelId="{9ED85DC7-6067-4537-B2D3-B870EED88188}" type="presParOf" srcId="{F848BF06-02AD-4AD2-B072-8E0A153216F0}" destId="{56AF9CD3-FBE7-4FD8-B9F6-2D0A282C0E8F}" srcOrd="0" destOrd="0" presId="urn:microsoft.com/office/officeart/2005/8/layout/hList9"/>
    <dgm:cxn modelId="{4389EB22-28CE-4206-9F55-26165224FD44}" type="presParOf" srcId="{F848BF06-02AD-4AD2-B072-8E0A153216F0}" destId="{EEDBC8A7-F60B-4AB6-A85C-0F45B48BAAAF}" srcOrd="1" destOrd="0" presId="urn:microsoft.com/office/officeart/2005/8/layout/hList9"/>
    <dgm:cxn modelId="{C0F2510C-1BCD-4ED4-B4C4-94F658D90980}" type="presParOf" srcId="{D8574716-99BF-44ED-88D4-CF8EBCBE6851}" destId="{9A9A5C68-3091-49A9-B5B0-4F150E823919}" srcOrd="2" destOrd="0" presId="urn:microsoft.com/office/officeart/2005/8/layout/hList9"/>
    <dgm:cxn modelId="{1AD6F07E-55C2-4EA7-923D-03ED7B4E024F}" type="presParOf" srcId="{D8574716-99BF-44ED-88D4-CF8EBCBE6851}" destId="{B28A5467-E570-41CE-BD01-67B685D6B74F}" srcOrd="3" destOrd="0" presId="urn:microsoft.com/office/officeart/2005/8/layout/hList9"/>
  </dgm:cxnLst>
  <dgm:bg/>
  <dgm:whole/>
  <dgm:extLst>
    <a:ext uri="http://schemas.microsoft.com/office/drawing/2008/diagram">
      <dsp:dataModelExt xmlns:dsp="http://schemas.microsoft.com/office/drawing/2008/diagram" xmlns="" relId="rId9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BD715B5E-73C5-4B93-8996-8C89041C5C8C}" type="doc">
      <dgm:prSet loTypeId="urn:microsoft.com/office/officeart/2005/8/layout/hList9" loCatId="list" qsTypeId="urn:microsoft.com/office/officeart/2005/8/quickstyle/simple5" qsCatId="simple" csTypeId="urn:microsoft.com/office/officeart/2005/8/colors/accent2_2" csCatId="accent2" phldr="1"/>
      <dgm:spPr/>
      <dgm:t>
        <a:bodyPr/>
        <a:lstStyle/>
        <a:p>
          <a:endParaRPr lang="fi-FI"/>
        </a:p>
      </dgm:t>
    </dgm:pt>
    <dgm:pt modelId="{5FFCABD1-C558-49EE-8F7F-AB6348AA7859}">
      <dgm:prSet custT="1"/>
      <dgm:spPr/>
      <dgm:t>
        <a:bodyPr/>
        <a:lstStyle/>
        <a:p>
          <a:r>
            <a:rPr lang="fi-FI" sz="5400" b="1" dirty="0" smtClean="0">
              <a:latin typeface="Garamond" pitchFamily="18" charset="0"/>
            </a:rPr>
            <a:t>gyllene</a:t>
          </a:r>
          <a:endParaRPr lang="en-US" sz="5400" b="1" dirty="0" smtClean="0"/>
        </a:p>
        <a:p>
          <a:r>
            <a:rPr lang="fi-FI" sz="4000" dirty="0" smtClean="0"/>
            <a:t>[²j'yl:ene]</a:t>
          </a:r>
          <a:endParaRPr lang="en-US" sz="4000" dirty="0" smtClean="0"/>
        </a:p>
      </dgm:t>
    </dgm:pt>
    <dgm:pt modelId="{C6F8D9F1-9905-4D0A-9E27-32316ADBBAE9}" type="parTrans" cxnId="{149D8C6F-D311-4444-AF40-BD99A87B5D9F}">
      <dgm:prSet/>
      <dgm:spPr/>
      <dgm:t>
        <a:bodyPr/>
        <a:lstStyle/>
        <a:p>
          <a:endParaRPr lang="en-GB"/>
        </a:p>
      </dgm:t>
    </dgm:pt>
    <dgm:pt modelId="{F9C0B86B-91FB-4499-A392-4F09877DFD9D}" type="sibTrans" cxnId="{149D8C6F-D311-4444-AF40-BD99A87B5D9F}">
      <dgm:prSet/>
      <dgm:spPr/>
      <dgm:t>
        <a:bodyPr/>
        <a:lstStyle/>
        <a:p>
          <a:endParaRPr lang="en-GB"/>
        </a:p>
      </dgm:t>
    </dgm:pt>
    <dgm:pt modelId="{BC7356EE-3B6C-4F1A-AC9F-CC99B8060356}">
      <dgm:prSet custT="1"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/>
      <dgm:t>
        <a:bodyPr/>
        <a:lstStyle/>
        <a:p>
          <a:pPr algn="ctr"/>
          <a:r>
            <a:rPr lang="en-US" sz="4000" dirty="0" smtClean="0">
              <a:latin typeface="Garamond" pitchFamily="18" charset="0"/>
            </a:rPr>
            <a:t>= </a:t>
          </a:r>
          <a:r>
            <a:rPr lang="sv-SE" sz="4000" dirty="0" smtClean="0">
              <a:latin typeface="Garamond" pitchFamily="18" charset="0"/>
            </a:rPr>
            <a:t>förgylld, strålande</a:t>
          </a:r>
          <a:endParaRPr lang="en-GB" sz="4000" dirty="0"/>
        </a:p>
      </dgm:t>
    </dgm:pt>
    <dgm:pt modelId="{5A075ECB-0170-4BB5-8C25-239C2B51BB26}" type="parTrans" cxnId="{CBBD232F-0313-4BF3-9361-0F2182F1D416}">
      <dgm:prSet/>
      <dgm:spPr/>
      <dgm:t>
        <a:bodyPr/>
        <a:lstStyle/>
        <a:p>
          <a:endParaRPr lang="en-GB"/>
        </a:p>
      </dgm:t>
    </dgm:pt>
    <dgm:pt modelId="{05426FAB-B640-40B3-A7E4-6FD31EFF201D}" type="sibTrans" cxnId="{CBBD232F-0313-4BF3-9361-0F2182F1D416}">
      <dgm:prSet/>
      <dgm:spPr/>
      <dgm:t>
        <a:bodyPr/>
        <a:lstStyle/>
        <a:p>
          <a:endParaRPr lang="en-GB"/>
        </a:p>
      </dgm:t>
    </dgm:pt>
    <dgm:pt modelId="{D8574716-99BF-44ED-88D4-CF8EBCBE6851}" type="pres">
      <dgm:prSet presAssocID="{BD715B5E-73C5-4B93-8996-8C89041C5C8C}" presName="list" presStyleCnt="0">
        <dgm:presLayoutVars>
          <dgm:dir/>
          <dgm:animLvl val="lvl"/>
        </dgm:presLayoutVars>
      </dgm:prSet>
      <dgm:spPr/>
      <dgm:t>
        <a:bodyPr/>
        <a:lstStyle/>
        <a:p>
          <a:endParaRPr lang="fi-FI"/>
        </a:p>
      </dgm:t>
    </dgm:pt>
    <dgm:pt modelId="{146DE100-852A-44FB-91F8-D34B5AA202B1}" type="pres">
      <dgm:prSet presAssocID="{5FFCABD1-C558-49EE-8F7F-AB6348AA7859}" presName="posSpace" presStyleCnt="0"/>
      <dgm:spPr/>
    </dgm:pt>
    <dgm:pt modelId="{08FCD1C8-0B56-42E8-9F12-70E3668A8473}" type="pres">
      <dgm:prSet presAssocID="{5FFCABD1-C558-49EE-8F7F-AB6348AA7859}" presName="vertFlow" presStyleCnt="0"/>
      <dgm:spPr/>
    </dgm:pt>
    <dgm:pt modelId="{280BF306-3220-4988-90AC-1A6C85249F9F}" type="pres">
      <dgm:prSet presAssocID="{5FFCABD1-C558-49EE-8F7F-AB6348AA7859}" presName="topSpace" presStyleCnt="0"/>
      <dgm:spPr/>
    </dgm:pt>
    <dgm:pt modelId="{F848BF06-02AD-4AD2-B072-8E0A153216F0}" type="pres">
      <dgm:prSet presAssocID="{5FFCABD1-C558-49EE-8F7F-AB6348AA7859}" presName="firstComp" presStyleCnt="0"/>
      <dgm:spPr/>
    </dgm:pt>
    <dgm:pt modelId="{56AF9CD3-FBE7-4FD8-B9F6-2D0A282C0E8F}" type="pres">
      <dgm:prSet presAssocID="{5FFCABD1-C558-49EE-8F7F-AB6348AA7859}" presName="firstChild" presStyleLbl="bgAccFollowNode1" presStyleIdx="0" presStyleCnt="1" custScaleX="102571" custScaleY="63108" custLinFactNeighborX="-2773"/>
      <dgm:spPr/>
      <dgm:t>
        <a:bodyPr/>
        <a:lstStyle/>
        <a:p>
          <a:endParaRPr lang="en-GB"/>
        </a:p>
      </dgm:t>
    </dgm:pt>
    <dgm:pt modelId="{EEDBC8A7-F60B-4AB6-A85C-0F45B48BAAAF}" type="pres">
      <dgm:prSet presAssocID="{5FFCABD1-C558-49EE-8F7F-AB6348AA7859}" presName="firstChildTx" presStyleLbl="bgAccFollowNode1" presStyleIdx="0" presStyleCnt="1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9A9A5C68-3091-49A9-B5B0-4F150E823919}" type="pres">
      <dgm:prSet presAssocID="{5FFCABD1-C558-49EE-8F7F-AB6348AA7859}" presName="negSpace" presStyleCnt="0"/>
      <dgm:spPr/>
    </dgm:pt>
    <dgm:pt modelId="{B28A5467-E570-41CE-BD01-67B685D6B74F}" type="pres">
      <dgm:prSet presAssocID="{5FFCABD1-C558-49EE-8F7F-AB6348AA7859}" presName="circle" presStyleLbl="node1" presStyleIdx="0" presStyleCnt="1" custLinFactNeighborX="584" custLinFactNeighborY="-14698"/>
      <dgm:spPr/>
      <dgm:t>
        <a:bodyPr/>
        <a:lstStyle/>
        <a:p>
          <a:endParaRPr lang="en-GB"/>
        </a:p>
      </dgm:t>
    </dgm:pt>
  </dgm:ptLst>
  <dgm:cxnLst>
    <dgm:cxn modelId="{149D8C6F-D311-4444-AF40-BD99A87B5D9F}" srcId="{BD715B5E-73C5-4B93-8996-8C89041C5C8C}" destId="{5FFCABD1-C558-49EE-8F7F-AB6348AA7859}" srcOrd="0" destOrd="0" parTransId="{C6F8D9F1-9905-4D0A-9E27-32316ADBBAE9}" sibTransId="{F9C0B86B-91FB-4499-A392-4F09877DFD9D}"/>
    <dgm:cxn modelId="{43513FD9-405B-4AD5-86DB-EB185DEE7311}" type="presOf" srcId="{BC7356EE-3B6C-4F1A-AC9F-CC99B8060356}" destId="{EEDBC8A7-F60B-4AB6-A85C-0F45B48BAAAF}" srcOrd="1" destOrd="0" presId="urn:microsoft.com/office/officeart/2005/8/layout/hList9"/>
    <dgm:cxn modelId="{0C9C6320-85B1-49E2-88A5-0F59B1C1107C}" type="presOf" srcId="{BC7356EE-3B6C-4F1A-AC9F-CC99B8060356}" destId="{56AF9CD3-FBE7-4FD8-B9F6-2D0A282C0E8F}" srcOrd="0" destOrd="0" presId="urn:microsoft.com/office/officeart/2005/8/layout/hList9"/>
    <dgm:cxn modelId="{76E6F266-99AF-4662-A609-F4DDABCE2AAA}" type="presOf" srcId="{5FFCABD1-C558-49EE-8F7F-AB6348AA7859}" destId="{B28A5467-E570-41CE-BD01-67B685D6B74F}" srcOrd="0" destOrd="0" presId="urn:microsoft.com/office/officeart/2005/8/layout/hList9"/>
    <dgm:cxn modelId="{CBBD232F-0313-4BF3-9361-0F2182F1D416}" srcId="{5FFCABD1-C558-49EE-8F7F-AB6348AA7859}" destId="{BC7356EE-3B6C-4F1A-AC9F-CC99B8060356}" srcOrd="0" destOrd="0" parTransId="{5A075ECB-0170-4BB5-8C25-239C2B51BB26}" sibTransId="{05426FAB-B640-40B3-A7E4-6FD31EFF201D}"/>
    <dgm:cxn modelId="{8F65E063-2553-4DD5-8BD5-91F812191D98}" type="presOf" srcId="{BD715B5E-73C5-4B93-8996-8C89041C5C8C}" destId="{D8574716-99BF-44ED-88D4-CF8EBCBE6851}" srcOrd="0" destOrd="0" presId="urn:microsoft.com/office/officeart/2005/8/layout/hList9"/>
    <dgm:cxn modelId="{5F77DDE0-F9C5-46AE-B6EE-3D4B649F1951}" type="presParOf" srcId="{D8574716-99BF-44ED-88D4-CF8EBCBE6851}" destId="{146DE100-852A-44FB-91F8-D34B5AA202B1}" srcOrd="0" destOrd="0" presId="urn:microsoft.com/office/officeart/2005/8/layout/hList9"/>
    <dgm:cxn modelId="{C0010E2A-7FB4-49D8-8510-EA5D4247D7EF}" type="presParOf" srcId="{D8574716-99BF-44ED-88D4-CF8EBCBE6851}" destId="{08FCD1C8-0B56-42E8-9F12-70E3668A8473}" srcOrd="1" destOrd="0" presId="urn:microsoft.com/office/officeart/2005/8/layout/hList9"/>
    <dgm:cxn modelId="{1C891C98-3B58-40FC-B502-A7C1F6A746A4}" type="presParOf" srcId="{08FCD1C8-0B56-42E8-9F12-70E3668A8473}" destId="{280BF306-3220-4988-90AC-1A6C85249F9F}" srcOrd="0" destOrd="0" presId="urn:microsoft.com/office/officeart/2005/8/layout/hList9"/>
    <dgm:cxn modelId="{E43E879A-59A5-420C-A9B7-DEBC1B296082}" type="presParOf" srcId="{08FCD1C8-0B56-42E8-9F12-70E3668A8473}" destId="{F848BF06-02AD-4AD2-B072-8E0A153216F0}" srcOrd="1" destOrd="0" presId="urn:microsoft.com/office/officeart/2005/8/layout/hList9"/>
    <dgm:cxn modelId="{F2DD1E10-42AF-422E-A702-FA2ADD6DB0D2}" type="presParOf" srcId="{F848BF06-02AD-4AD2-B072-8E0A153216F0}" destId="{56AF9CD3-FBE7-4FD8-B9F6-2D0A282C0E8F}" srcOrd="0" destOrd="0" presId="urn:microsoft.com/office/officeart/2005/8/layout/hList9"/>
    <dgm:cxn modelId="{C2F105DF-2D17-4474-8ECC-3BB219FE47AE}" type="presParOf" srcId="{F848BF06-02AD-4AD2-B072-8E0A153216F0}" destId="{EEDBC8A7-F60B-4AB6-A85C-0F45B48BAAAF}" srcOrd="1" destOrd="0" presId="urn:microsoft.com/office/officeart/2005/8/layout/hList9"/>
    <dgm:cxn modelId="{0E170096-A89C-4515-9A85-8835498C2C42}" type="presParOf" srcId="{D8574716-99BF-44ED-88D4-CF8EBCBE6851}" destId="{9A9A5C68-3091-49A9-B5B0-4F150E823919}" srcOrd="2" destOrd="0" presId="urn:microsoft.com/office/officeart/2005/8/layout/hList9"/>
    <dgm:cxn modelId="{3122CA0D-AEAF-43F9-A1FF-71A417868897}" type="presParOf" srcId="{D8574716-99BF-44ED-88D4-CF8EBCBE6851}" destId="{B28A5467-E570-41CE-BD01-67B685D6B74F}" srcOrd="3" destOrd="0" presId="urn:microsoft.com/office/officeart/2005/8/layout/hList9"/>
  </dgm:cxnLst>
  <dgm:bg/>
  <dgm:whole/>
  <dgm:extLst>
    <a:ext uri="http://schemas.microsoft.com/office/drawing/2008/diagram">
      <dsp:dataModelExt xmlns:dsp="http://schemas.microsoft.com/office/drawing/2008/diagram" xmlns="" relId="rId9" minVer="http://schemas.openxmlformats.org/drawingml/2006/diagram"/>
    </a:ext>
  </dgm:extLst>
</dgm:dataModel>
</file>

<file path=ppt/diagrams/data17.xml><?xml version="1.0" encoding="utf-8"?>
<dgm:dataModel xmlns:dgm="http://schemas.openxmlformats.org/drawingml/2006/diagram" xmlns:a="http://schemas.openxmlformats.org/drawingml/2006/main">
  <dgm:ptLst>
    <dgm:pt modelId="{BD715B5E-73C5-4B93-8996-8C89041C5C8C}" type="doc">
      <dgm:prSet loTypeId="urn:microsoft.com/office/officeart/2005/8/layout/hList9" loCatId="list" qsTypeId="urn:microsoft.com/office/officeart/2005/8/quickstyle/simple5" qsCatId="simple" csTypeId="urn:microsoft.com/office/officeart/2005/8/colors/accent2_2" csCatId="accent2" phldr="1"/>
      <dgm:spPr/>
      <dgm:t>
        <a:bodyPr/>
        <a:lstStyle/>
        <a:p>
          <a:endParaRPr lang="fi-FI"/>
        </a:p>
      </dgm:t>
    </dgm:pt>
    <dgm:pt modelId="{5FFCABD1-C558-49EE-8F7F-AB6348AA7859}">
      <dgm:prSet custT="1"/>
      <dgm:spPr/>
      <dgm:t>
        <a:bodyPr/>
        <a:lstStyle/>
        <a:p>
          <a:r>
            <a:rPr lang="fi-FI" sz="5400" b="1" dirty="0" smtClean="0">
              <a:latin typeface="Garamond" pitchFamily="18" charset="0"/>
            </a:rPr>
            <a:t>gynna</a:t>
          </a:r>
        </a:p>
        <a:p>
          <a:r>
            <a:rPr lang="fi-FI" sz="4200" dirty="0" smtClean="0"/>
            <a:t>[²j'yn:a]</a:t>
          </a:r>
          <a:endParaRPr lang="fi-FI" sz="4200" b="1" dirty="0" smtClean="0">
            <a:latin typeface="Garamond" pitchFamily="18" charset="0"/>
          </a:endParaRPr>
        </a:p>
        <a:p>
          <a:endParaRPr lang="fi-FI" sz="4200" b="1" dirty="0" smtClean="0">
            <a:latin typeface="Garamond" pitchFamily="18" charset="0"/>
          </a:endParaRPr>
        </a:p>
      </dgm:t>
    </dgm:pt>
    <dgm:pt modelId="{C6F8D9F1-9905-4D0A-9E27-32316ADBBAE9}" type="parTrans" cxnId="{149D8C6F-D311-4444-AF40-BD99A87B5D9F}">
      <dgm:prSet/>
      <dgm:spPr/>
      <dgm:t>
        <a:bodyPr/>
        <a:lstStyle/>
        <a:p>
          <a:endParaRPr lang="en-GB"/>
        </a:p>
      </dgm:t>
    </dgm:pt>
    <dgm:pt modelId="{F9C0B86B-91FB-4499-A392-4F09877DFD9D}" type="sibTrans" cxnId="{149D8C6F-D311-4444-AF40-BD99A87B5D9F}">
      <dgm:prSet/>
      <dgm:spPr/>
      <dgm:t>
        <a:bodyPr/>
        <a:lstStyle/>
        <a:p>
          <a:endParaRPr lang="en-GB"/>
        </a:p>
      </dgm:t>
    </dgm:pt>
    <dgm:pt modelId="{BC7356EE-3B6C-4F1A-AC9F-CC99B8060356}">
      <dgm:prSet custT="1"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/>
      <dgm:t>
        <a:bodyPr/>
        <a:lstStyle/>
        <a:p>
          <a:pPr algn="ctr"/>
          <a:r>
            <a:rPr lang="en-US" sz="4000" dirty="0" smtClean="0">
              <a:latin typeface="Garamond" pitchFamily="18" charset="0"/>
            </a:rPr>
            <a:t>= </a:t>
          </a:r>
          <a:r>
            <a:rPr lang="fi-FI" sz="4000" b="0" u="none" dirty="0" smtClean="0"/>
            <a:t>hjälpa, främja</a:t>
          </a:r>
          <a:endParaRPr lang="en-GB" sz="4000" dirty="0"/>
        </a:p>
      </dgm:t>
    </dgm:pt>
    <dgm:pt modelId="{5A075ECB-0170-4BB5-8C25-239C2B51BB26}" type="parTrans" cxnId="{CBBD232F-0313-4BF3-9361-0F2182F1D416}">
      <dgm:prSet/>
      <dgm:spPr/>
      <dgm:t>
        <a:bodyPr/>
        <a:lstStyle/>
        <a:p>
          <a:endParaRPr lang="en-GB"/>
        </a:p>
      </dgm:t>
    </dgm:pt>
    <dgm:pt modelId="{05426FAB-B640-40B3-A7E4-6FD31EFF201D}" type="sibTrans" cxnId="{CBBD232F-0313-4BF3-9361-0F2182F1D416}">
      <dgm:prSet/>
      <dgm:spPr/>
      <dgm:t>
        <a:bodyPr/>
        <a:lstStyle/>
        <a:p>
          <a:endParaRPr lang="en-GB"/>
        </a:p>
      </dgm:t>
    </dgm:pt>
    <dgm:pt modelId="{D8574716-99BF-44ED-88D4-CF8EBCBE6851}" type="pres">
      <dgm:prSet presAssocID="{BD715B5E-73C5-4B93-8996-8C89041C5C8C}" presName="list" presStyleCnt="0">
        <dgm:presLayoutVars>
          <dgm:dir/>
          <dgm:animLvl val="lvl"/>
        </dgm:presLayoutVars>
      </dgm:prSet>
      <dgm:spPr/>
      <dgm:t>
        <a:bodyPr/>
        <a:lstStyle/>
        <a:p>
          <a:endParaRPr lang="fi-FI"/>
        </a:p>
      </dgm:t>
    </dgm:pt>
    <dgm:pt modelId="{146DE100-852A-44FB-91F8-D34B5AA202B1}" type="pres">
      <dgm:prSet presAssocID="{5FFCABD1-C558-49EE-8F7F-AB6348AA7859}" presName="posSpace" presStyleCnt="0"/>
      <dgm:spPr/>
    </dgm:pt>
    <dgm:pt modelId="{08FCD1C8-0B56-42E8-9F12-70E3668A8473}" type="pres">
      <dgm:prSet presAssocID="{5FFCABD1-C558-49EE-8F7F-AB6348AA7859}" presName="vertFlow" presStyleCnt="0"/>
      <dgm:spPr/>
    </dgm:pt>
    <dgm:pt modelId="{280BF306-3220-4988-90AC-1A6C85249F9F}" type="pres">
      <dgm:prSet presAssocID="{5FFCABD1-C558-49EE-8F7F-AB6348AA7859}" presName="topSpace" presStyleCnt="0"/>
      <dgm:spPr/>
    </dgm:pt>
    <dgm:pt modelId="{F848BF06-02AD-4AD2-B072-8E0A153216F0}" type="pres">
      <dgm:prSet presAssocID="{5FFCABD1-C558-49EE-8F7F-AB6348AA7859}" presName="firstComp" presStyleCnt="0"/>
      <dgm:spPr/>
    </dgm:pt>
    <dgm:pt modelId="{56AF9CD3-FBE7-4FD8-B9F6-2D0A282C0E8F}" type="pres">
      <dgm:prSet presAssocID="{5FFCABD1-C558-49EE-8F7F-AB6348AA7859}" presName="firstChild" presStyleLbl="bgAccFollowNode1" presStyleIdx="0" presStyleCnt="1" custScaleX="102571" custScaleY="63108" custLinFactNeighborX="-2773"/>
      <dgm:spPr/>
      <dgm:t>
        <a:bodyPr/>
        <a:lstStyle/>
        <a:p>
          <a:endParaRPr lang="en-GB"/>
        </a:p>
      </dgm:t>
    </dgm:pt>
    <dgm:pt modelId="{EEDBC8A7-F60B-4AB6-A85C-0F45B48BAAAF}" type="pres">
      <dgm:prSet presAssocID="{5FFCABD1-C558-49EE-8F7F-AB6348AA7859}" presName="firstChildTx" presStyleLbl="bgAccFollowNode1" presStyleIdx="0" presStyleCnt="1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9A9A5C68-3091-49A9-B5B0-4F150E823919}" type="pres">
      <dgm:prSet presAssocID="{5FFCABD1-C558-49EE-8F7F-AB6348AA7859}" presName="negSpace" presStyleCnt="0"/>
      <dgm:spPr/>
    </dgm:pt>
    <dgm:pt modelId="{B28A5467-E570-41CE-BD01-67B685D6B74F}" type="pres">
      <dgm:prSet presAssocID="{5FFCABD1-C558-49EE-8F7F-AB6348AA7859}" presName="circle" presStyleLbl="node1" presStyleIdx="0" presStyleCnt="1" custLinFactNeighborX="584" custLinFactNeighborY="-14698"/>
      <dgm:spPr/>
      <dgm:t>
        <a:bodyPr/>
        <a:lstStyle/>
        <a:p>
          <a:endParaRPr lang="en-GB"/>
        </a:p>
      </dgm:t>
    </dgm:pt>
  </dgm:ptLst>
  <dgm:cxnLst>
    <dgm:cxn modelId="{149D8C6F-D311-4444-AF40-BD99A87B5D9F}" srcId="{BD715B5E-73C5-4B93-8996-8C89041C5C8C}" destId="{5FFCABD1-C558-49EE-8F7F-AB6348AA7859}" srcOrd="0" destOrd="0" parTransId="{C6F8D9F1-9905-4D0A-9E27-32316ADBBAE9}" sibTransId="{F9C0B86B-91FB-4499-A392-4F09877DFD9D}"/>
    <dgm:cxn modelId="{AC4BC10F-A95D-461B-9B14-6F2CD3D8D48D}" type="presOf" srcId="{BD715B5E-73C5-4B93-8996-8C89041C5C8C}" destId="{D8574716-99BF-44ED-88D4-CF8EBCBE6851}" srcOrd="0" destOrd="0" presId="urn:microsoft.com/office/officeart/2005/8/layout/hList9"/>
    <dgm:cxn modelId="{690BD3A1-5251-46F1-9098-0322AFBAC6C8}" type="presOf" srcId="{BC7356EE-3B6C-4F1A-AC9F-CC99B8060356}" destId="{EEDBC8A7-F60B-4AB6-A85C-0F45B48BAAAF}" srcOrd="1" destOrd="0" presId="urn:microsoft.com/office/officeart/2005/8/layout/hList9"/>
    <dgm:cxn modelId="{F9DA1330-27C1-45B7-B488-4F2382BEABEE}" type="presOf" srcId="{5FFCABD1-C558-49EE-8F7F-AB6348AA7859}" destId="{B28A5467-E570-41CE-BD01-67B685D6B74F}" srcOrd="0" destOrd="0" presId="urn:microsoft.com/office/officeart/2005/8/layout/hList9"/>
    <dgm:cxn modelId="{6CCA63F8-BCBB-4497-BBDA-208EC76DB36A}" type="presOf" srcId="{BC7356EE-3B6C-4F1A-AC9F-CC99B8060356}" destId="{56AF9CD3-FBE7-4FD8-B9F6-2D0A282C0E8F}" srcOrd="0" destOrd="0" presId="urn:microsoft.com/office/officeart/2005/8/layout/hList9"/>
    <dgm:cxn modelId="{CBBD232F-0313-4BF3-9361-0F2182F1D416}" srcId="{5FFCABD1-C558-49EE-8F7F-AB6348AA7859}" destId="{BC7356EE-3B6C-4F1A-AC9F-CC99B8060356}" srcOrd="0" destOrd="0" parTransId="{5A075ECB-0170-4BB5-8C25-239C2B51BB26}" sibTransId="{05426FAB-B640-40B3-A7E4-6FD31EFF201D}"/>
    <dgm:cxn modelId="{ABA3025D-33E0-4441-A03B-9E152E3F13C9}" type="presParOf" srcId="{D8574716-99BF-44ED-88D4-CF8EBCBE6851}" destId="{146DE100-852A-44FB-91F8-D34B5AA202B1}" srcOrd="0" destOrd="0" presId="urn:microsoft.com/office/officeart/2005/8/layout/hList9"/>
    <dgm:cxn modelId="{9CC00B6D-8DCC-4E8E-AD42-0E8BE0E34F37}" type="presParOf" srcId="{D8574716-99BF-44ED-88D4-CF8EBCBE6851}" destId="{08FCD1C8-0B56-42E8-9F12-70E3668A8473}" srcOrd="1" destOrd="0" presId="urn:microsoft.com/office/officeart/2005/8/layout/hList9"/>
    <dgm:cxn modelId="{D561330F-8407-49D7-B875-6E79979344CB}" type="presParOf" srcId="{08FCD1C8-0B56-42E8-9F12-70E3668A8473}" destId="{280BF306-3220-4988-90AC-1A6C85249F9F}" srcOrd="0" destOrd="0" presId="urn:microsoft.com/office/officeart/2005/8/layout/hList9"/>
    <dgm:cxn modelId="{FE3B2742-7290-4403-A3FA-6221AA1AECC1}" type="presParOf" srcId="{08FCD1C8-0B56-42E8-9F12-70E3668A8473}" destId="{F848BF06-02AD-4AD2-B072-8E0A153216F0}" srcOrd="1" destOrd="0" presId="urn:microsoft.com/office/officeart/2005/8/layout/hList9"/>
    <dgm:cxn modelId="{4C183A4B-8F8D-4326-A76D-D5AE564093DE}" type="presParOf" srcId="{F848BF06-02AD-4AD2-B072-8E0A153216F0}" destId="{56AF9CD3-FBE7-4FD8-B9F6-2D0A282C0E8F}" srcOrd="0" destOrd="0" presId="urn:microsoft.com/office/officeart/2005/8/layout/hList9"/>
    <dgm:cxn modelId="{02C76F4D-61E8-4320-BC4A-AB85E56BF55A}" type="presParOf" srcId="{F848BF06-02AD-4AD2-B072-8E0A153216F0}" destId="{EEDBC8A7-F60B-4AB6-A85C-0F45B48BAAAF}" srcOrd="1" destOrd="0" presId="urn:microsoft.com/office/officeart/2005/8/layout/hList9"/>
    <dgm:cxn modelId="{C26DB6E2-6A36-499F-A25F-1CC85A2A9685}" type="presParOf" srcId="{D8574716-99BF-44ED-88D4-CF8EBCBE6851}" destId="{9A9A5C68-3091-49A9-B5B0-4F150E823919}" srcOrd="2" destOrd="0" presId="urn:microsoft.com/office/officeart/2005/8/layout/hList9"/>
    <dgm:cxn modelId="{2BB2876C-AA4C-4649-92F7-EACA21EAB6BB}" type="presParOf" srcId="{D8574716-99BF-44ED-88D4-CF8EBCBE6851}" destId="{B28A5467-E570-41CE-BD01-67B685D6B74F}" srcOrd="3" destOrd="0" presId="urn:microsoft.com/office/officeart/2005/8/layout/hList9"/>
  </dgm:cxnLst>
  <dgm:bg/>
  <dgm:whole/>
  <dgm:extLst>
    <a:ext uri="http://schemas.microsoft.com/office/drawing/2008/diagram">
      <dsp:dataModelExt xmlns:dsp="http://schemas.microsoft.com/office/drawing/2008/diagram" xmlns="" relId="rId9" minVer="http://schemas.openxmlformats.org/drawingml/2006/diagram"/>
    </a:ext>
  </dgm:extLst>
</dgm:dataModel>
</file>

<file path=ppt/diagrams/data18.xml><?xml version="1.0" encoding="utf-8"?>
<dgm:dataModel xmlns:dgm="http://schemas.openxmlformats.org/drawingml/2006/diagram" xmlns:a="http://schemas.openxmlformats.org/drawingml/2006/main">
  <dgm:ptLst>
    <dgm:pt modelId="{BD715B5E-73C5-4B93-8996-8C89041C5C8C}" type="doc">
      <dgm:prSet loTypeId="urn:microsoft.com/office/officeart/2005/8/layout/hList9" loCatId="list" qsTypeId="urn:microsoft.com/office/officeart/2005/8/quickstyle/simple5" qsCatId="simple" csTypeId="urn:microsoft.com/office/officeart/2005/8/colors/accent2_2" csCatId="accent2" phldr="1"/>
      <dgm:spPr/>
      <dgm:t>
        <a:bodyPr/>
        <a:lstStyle/>
        <a:p>
          <a:endParaRPr lang="fi-FI"/>
        </a:p>
      </dgm:t>
    </dgm:pt>
    <dgm:pt modelId="{5FFCABD1-C558-49EE-8F7F-AB6348AA7859}">
      <dgm:prSet/>
      <dgm:spPr/>
      <dgm:t>
        <a:bodyPr/>
        <a:lstStyle/>
        <a:p>
          <a:r>
            <a:rPr lang="fi-FI" b="1" dirty="0" smtClean="0">
              <a:latin typeface="Garamond" pitchFamily="18" charset="0"/>
            </a:rPr>
            <a:t>guide</a:t>
          </a:r>
        </a:p>
        <a:p>
          <a:r>
            <a:rPr lang="fi-FI" dirty="0" smtClean="0"/>
            <a:t>[gaj:d]</a:t>
          </a:r>
          <a:endParaRPr lang="en-US" dirty="0" smtClean="0"/>
        </a:p>
      </dgm:t>
    </dgm:pt>
    <dgm:pt modelId="{C6F8D9F1-9905-4D0A-9E27-32316ADBBAE9}" type="parTrans" cxnId="{149D8C6F-D311-4444-AF40-BD99A87B5D9F}">
      <dgm:prSet/>
      <dgm:spPr/>
      <dgm:t>
        <a:bodyPr/>
        <a:lstStyle/>
        <a:p>
          <a:endParaRPr lang="en-GB"/>
        </a:p>
      </dgm:t>
    </dgm:pt>
    <dgm:pt modelId="{F9C0B86B-91FB-4499-A392-4F09877DFD9D}" type="sibTrans" cxnId="{149D8C6F-D311-4444-AF40-BD99A87B5D9F}">
      <dgm:prSet/>
      <dgm:spPr/>
      <dgm:t>
        <a:bodyPr/>
        <a:lstStyle/>
        <a:p>
          <a:endParaRPr lang="en-GB"/>
        </a:p>
      </dgm:t>
    </dgm:pt>
    <dgm:pt modelId="{BC7356EE-3B6C-4F1A-AC9F-CC99B8060356}">
      <dgm:prSet custT="1"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/>
      <dgm:t>
        <a:bodyPr/>
        <a:lstStyle/>
        <a:p>
          <a:pPr algn="ctr"/>
          <a:r>
            <a:rPr lang="en-US" sz="4000" dirty="0" smtClean="0">
              <a:latin typeface="Garamond" pitchFamily="18" charset="0"/>
            </a:rPr>
            <a:t>= </a:t>
          </a:r>
          <a:r>
            <a:rPr lang="fi-FI" sz="4000" dirty="0" smtClean="0">
              <a:latin typeface="Garamond" pitchFamily="18" charset="0"/>
            </a:rPr>
            <a:t>reseledare, vägvisare</a:t>
          </a:r>
          <a:endParaRPr lang="en-GB" sz="4000" dirty="0"/>
        </a:p>
      </dgm:t>
    </dgm:pt>
    <dgm:pt modelId="{5A075ECB-0170-4BB5-8C25-239C2B51BB26}" type="parTrans" cxnId="{CBBD232F-0313-4BF3-9361-0F2182F1D416}">
      <dgm:prSet/>
      <dgm:spPr/>
      <dgm:t>
        <a:bodyPr/>
        <a:lstStyle/>
        <a:p>
          <a:endParaRPr lang="en-GB"/>
        </a:p>
      </dgm:t>
    </dgm:pt>
    <dgm:pt modelId="{05426FAB-B640-40B3-A7E4-6FD31EFF201D}" type="sibTrans" cxnId="{CBBD232F-0313-4BF3-9361-0F2182F1D416}">
      <dgm:prSet/>
      <dgm:spPr/>
      <dgm:t>
        <a:bodyPr/>
        <a:lstStyle/>
        <a:p>
          <a:endParaRPr lang="en-GB"/>
        </a:p>
      </dgm:t>
    </dgm:pt>
    <dgm:pt modelId="{D8574716-99BF-44ED-88D4-CF8EBCBE6851}" type="pres">
      <dgm:prSet presAssocID="{BD715B5E-73C5-4B93-8996-8C89041C5C8C}" presName="list" presStyleCnt="0">
        <dgm:presLayoutVars>
          <dgm:dir/>
          <dgm:animLvl val="lvl"/>
        </dgm:presLayoutVars>
      </dgm:prSet>
      <dgm:spPr/>
      <dgm:t>
        <a:bodyPr/>
        <a:lstStyle/>
        <a:p>
          <a:endParaRPr lang="fi-FI"/>
        </a:p>
      </dgm:t>
    </dgm:pt>
    <dgm:pt modelId="{146DE100-852A-44FB-91F8-D34B5AA202B1}" type="pres">
      <dgm:prSet presAssocID="{5FFCABD1-C558-49EE-8F7F-AB6348AA7859}" presName="posSpace" presStyleCnt="0"/>
      <dgm:spPr/>
    </dgm:pt>
    <dgm:pt modelId="{08FCD1C8-0B56-42E8-9F12-70E3668A8473}" type="pres">
      <dgm:prSet presAssocID="{5FFCABD1-C558-49EE-8F7F-AB6348AA7859}" presName="vertFlow" presStyleCnt="0"/>
      <dgm:spPr/>
    </dgm:pt>
    <dgm:pt modelId="{280BF306-3220-4988-90AC-1A6C85249F9F}" type="pres">
      <dgm:prSet presAssocID="{5FFCABD1-C558-49EE-8F7F-AB6348AA7859}" presName="topSpace" presStyleCnt="0"/>
      <dgm:spPr/>
    </dgm:pt>
    <dgm:pt modelId="{F848BF06-02AD-4AD2-B072-8E0A153216F0}" type="pres">
      <dgm:prSet presAssocID="{5FFCABD1-C558-49EE-8F7F-AB6348AA7859}" presName="firstComp" presStyleCnt="0"/>
      <dgm:spPr/>
    </dgm:pt>
    <dgm:pt modelId="{56AF9CD3-FBE7-4FD8-B9F6-2D0A282C0E8F}" type="pres">
      <dgm:prSet presAssocID="{5FFCABD1-C558-49EE-8F7F-AB6348AA7859}" presName="firstChild" presStyleLbl="bgAccFollowNode1" presStyleIdx="0" presStyleCnt="1" custScaleX="102571" custScaleY="63108" custLinFactNeighborX="-2773"/>
      <dgm:spPr/>
      <dgm:t>
        <a:bodyPr/>
        <a:lstStyle/>
        <a:p>
          <a:endParaRPr lang="en-GB"/>
        </a:p>
      </dgm:t>
    </dgm:pt>
    <dgm:pt modelId="{EEDBC8A7-F60B-4AB6-A85C-0F45B48BAAAF}" type="pres">
      <dgm:prSet presAssocID="{5FFCABD1-C558-49EE-8F7F-AB6348AA7859}" presName="firstChildTx" presStyleLbl="bgAccFollowNode1" presStyleIdx="0" presStyleCnt="1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9A9A5C68-3091-49A9-B5B0-4F150E823919}" type="pres">
      <dgm:prSet presAssocID="{5FFCABD1-C558-49EE-8F7F-AB6348AA7859}" presName="negSpace" presStyleCnt="0"/>
      <dgm:spPr/>
    </dgm:pt>
    <dgm:pt modelId="{B28A5467-E570-41CE-BD01-67B685D6B74F}" type="pres">
      <dgm:prSet presAssocID="{5FFCABD1-C558-49EE-8F7F-AB6348AA7859}" presName="circle" presStyleLbl="node1" presStyleIdx="0" presStyleCnt="1" custLinFactNeighborX="584" custLinFactNeighborY="-14698"/>
      <dgm:spPr/>
      <dgm:t>
        <a:bodyPr/>
        <a:lstStyle/>
        <a:p>
          <a:endParaRPr lang="en-GB"/>
        </a:p>
      </dgm:t>
    </dgm:pt>
  </dgm:ptLst>
  <dgm:cxnLst>
    <dgm:cxn modelId="{149D8C6F-D311-4444-AF40-BD99A87B5D9F}" srcId="{BD715B5E-73C5-4B93-8996-8C89041C5C8C}" destId="{5FFCABD1-C558-49EE-8F7F-AB6348AA7859}" srcOrd="0" destOrd="0" parTransId="{C6F8D9F1-9905-4D0A-9E27-32316ADBBAE9}" sibTransId="{F9C0B86B-91FB-4499-A392-4F09877DFD9D}"/>
    <dgm:cxn modelId="{129987F7-BBAE-4A3C-B76F-3DAE0E2F419C}" type="presOf" srcId="{BC7356EE-3B6C-4F1A-AC9F-CC99B8060356}" destId="{56AF9CD3-FBE7-4FD8-B9F6-2D0A282C0E8F}" srcOrd="0" destOrd="0" presId="urn:microsoft.com/office/officeart/2005/8/layout/hList9"/>
    <dgm:cxn modelId="{B30AE95C-354A-4F2D-8441-E1E6D179D5C1}" type="presOf" srcId="{BC7356EE-3B6C-4F1A-AC9F-CC99B8060356}" destId="{EEDBC8A7-F60B-4AB6-A85C-0F45B48BAAAF}" srcOrd="1" destOrd="0" presId="urn:microsoft.com/office/officeart/2005/8/layout/hList9"/>
    <dgm:cxn modelId="{65EA260B-A898-4F63-BEEA-8CBD19854230}" type="presOf" srcId="{BD715B5E-73C5-4B93-8996-8C89041C5C8C}" destId="{D8574716-99BF-44ED-88D4-CF8EBCBE6851}" srcOrd="0" destOrd="0" presId="urn:microsoft.com/office/officeart/2005/8/layout/hList9"/>
    <dgm:cxn modelId="{589BA0B5-EB22-4691-BD9F-70F2BF0777E0}" type="presOf" srcId="{5FFCABD1-C558-49EE-8F7F-AB6348AA7859}" destId="{B28A5467-E570-41CE-BD01-67B685D6B74F}" srcOrd="0" destOrd="0" presId="urn:microsoft.com/office/officeart/2005/8/layout/hList9"/>
    <dgm:cxn modelId="{CBBD232F-0313-4BF3-9361-0F2182F1D416}" srcId="{5FFCABD1-C558-49EE-8F7F-AB6348AA7859}" destId="{BC7356EE-3B6C-4F1A-AC9F-CC99B8060356}" srcOrd="0" destOrd="0" parTransId="{5A075ECB-0170-4BB5-8C25-239C2B51BB26}" sibTransId="{05426FAB-B640-40B3-A7E4-6FD31EFF201D}"/>
    <dgm:cxn modelId="{A8CE7BD4-EB40-4179-9788-42A59CF3DF31}" type="presParOf" srcId="{D8574716-99BF-44ED-88D4-CF8EBCBE6851}" destId="{146DE100-852A-44FB-91F8-D34B5AA202B1}" srcOrd="0" destOrd="0" presId="urn:microsoft.com/office/officeart/2005/8/layout/hList9"/>
    <dgm:cxn modelId="{83874106-8AE6-47C3-A98F-7D770D79810C}" type="presParOf" srcId="{D8574716-99BF-44ED-88D4-CF8EBCBE6851}" destId="{08FCD1C8-0B56-42E8-9F12-70E3668A8473}" srcOrd="1" destOrd="0" presId="urn:microsoft.com/office/officeart/2005/8/layout/hList9"/>
    <dgm:cxn modelId="{B846ED7F-3DCE-4D4A-B1C0-5F0F8ACB7FEB}" type="presParOf" srcId="{08FCD1C8-0B56-42E8-9F12-70E3668A8473}" destId="{280BF306-3220-4988-90AC-1A6C85249F9F}" srcOrd="0" destOrd="0" presId="urn:microsoft.com/office/officeart/2005/8/layout/hList9"/>
    <dgm:cxn modelId="{6CEB5B61-8707-4643-9541-E6EDBEC64617}" type="presParOf" srcId="{08FCD1C8-0B56-42E8-9F12-70E3668A8473}" destId="{F848BF06-02AD-4AD2-B072-8E0A153216F0}" srcOrd="1" destOrd="0" presId="urn:microsoft.com/office/officeart/2005/8/layout/hList9"/>
    <dgm:cxn modelId="{BC804352-57D1-4395-BC4A-C536B1648C2B}" type="presParOf" srcId="{F848BF06-02AD-4AD2-B072-8E0A153216F0}" destId="{56AF9CD3-FBE7-4FD8-B9F6-2D0A282C0E8F}" srcOrd="0" destOrd="0" presId="urn:microsoft.com/office/officeart/2005/8/layout/hList9"/>
    <dgm:cxn modelId="{88A5957E-8641-4FD0-9DC7-505D13AF9574}" type="presParOf" srcId="{F848BF06-02AD-4AD2-B072-8E0A153216F0}" destId="{EEDBC8A7-F60B-4AB6-A85C-0F45B48BAAAF}" srcOrd="1" destOrd="0" presId="urn:microsoft.com/office/officeart/2005/8/layout/hList9"/>
    <dgm:cxn modelId="{0DE327BC-0F0B-4228-B6CE-D3FCCD792117}" type="presParOf" srcId="{D8574716-99BF-44ED-88D4-CF8EBCBE6851}" destId="{9A9A5C68-3091-49A9-B5B0-4F150E823919}" srcOrd="2" destOrd="0" presId="urn:microsoft.com/office/officeart/2005/8/layout/hList9"/>
    <dgm:cxn modelId="{62246604-DF70-47F1-AB42-F8124C2E2EEC}" type="presParOf" srcId="{D8574716-99BF-44ED-88D4-CF8EBCBE6851}" destId="{B28A5467-E570-41CE-BD01-67B685D6B74F}" srcOrd="3" destOrd="0" presId="urn:microsoft.com/office/officeart/2005/8/layout/hList9"/>
  </dgm:cxnLst>
  <dgm:bg/>
  <dgm:whole/>
  <dgm:extLst>
    <a:ext uri="http://schemas.microsoft.com/office/drawing/2008/diagram">
      <dsp:dataModelExt xmlns:dsp="http://schemas.microsoft.com/office/drawing/2008/diagram" xmlns="" relId="rId9" minVer="http://schemas.openxmlformats.org/drawingml/2006/diagram"/>
    </a:ext>
  </dgm:extLst>
</dgm:dataModel>
</file>

<file path=ppt/diagrams/data19.xml><?xml version="1.0" encoding="utf-8"?>
<dgm:dataModel xmlns:dgm="http://schemas.openxmlformats.org/drawingml/2006/diagram" xmlns:a="http://schemas.openxmlformats.org/drawingml/2006/main">
  <dgm:ptLst>
    <dgm:pt modelId="{BD715B5E-73C5-4B93-8996-8C89041C5C8C}" type="doc">
      <dgm:prSet loTypeId="urn:microsoft.com/office/officeart/2005/8/layout/hList9" loCatId="list" qsTypeId="urn:microsoft.com/office/officeart/2005/8/quickstyle/simple5" qsCatId="simple" csTypeId="urn:microsoft.com/office/officeart/2005/8/colors/accent2_2" csCatId="accent2" phldr="1"/>
      <dgm:spPr/>
      <dgm:t>
        <a:bodyPr/>
        <a:lstStyle/>
        <a:p>
          <a:endParaRPr lang="fi-FI"/>
        </a:p>
      </dgm:t>
    </dgm:pt>
    <dgm:pt modelId="{5FFCABD1-C558-49EE-8F7F-AB6348AA7859}">
      <dgm:prSet custT="1"/>
      <dgm:spPr/>
      <dgm:t>
        <a:bodyPr/>
        <a:lstStyle/>
        <a:p>
          <a:r>
            <a:rPr lang="fi-FI" sz="5400" b="1" dirty="0" smtClean="0">
              <a:latin typeface="Garamond" pitchFamily="18" charset="0"/>
            </a:rPr>
            <a:t>gissa</a:t>
          </a:r>
          <a:endParaRPr lang="en-US" sz="5400" b="1" dirty="0" smtClean="0"/>
        </a:p>
        <a:p>
          <a:r>
            <a:rPr lang="fi-FI" sz="5000" dirty="0" smtClean="0"/>
            <a:t>[²j'is:a] </a:t>
          </a:r>
          <a:endParaRPr lang="en-US" sz="5000" dirty="0" smtClean="0"/>
        </a:p>
      </dgm:t>
    </dgm:pt>
    <dgm:pt modelId="{C6F8D9F1-9905-4D0A-9E27-32316ADBBAE9}" type="parTrans" cxnId="{149D8C6F-D311-4444-AF40-BD99A87B5D9F}">
      <dgm:prSet/>
      <dgm:spPr/>
      <dgm:t>
        <a:bodyPr/>
        <a:lstStyle/>
        <a:p>
          <a:endParaRPr lang="en-GB"/>
        </a:p>
      </dgm:t>
    </dgm:pt>
    <dgm:pt modelId="{F9C0B86B-91FB-4499-A392-4F09877DFD9D}" type="sibTrans" cxnId="{149D8C6F-D311-4444-AF40-BD99A87B5D9F}">
      <dgm:prSet/>
      <dgm:spPr/>
      <dgm:t>
        <a:bodyPr/>
        <a:lstStyle/>
        <a:p>
          <a:endParaRPr lang="en-GB"/>
        </a:p>
      </dgm:t>
    </dgm:pt>
    <dgm:pt modelId="{BC7356EE-3B6C-4F1A-AC9F-CC99B8060356}">
      <dgm:prSet custT="1"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/>
      <dgm:t>
        <a:bodyPr/>
        <a:lstStyle/>
        <a:p>
          <a:pPr algn="ctr"/>
          <a:r>
            <a:rPr lang="en-US" sz="4000" dirty="0" smtClean="0">
              <a:latin typeface="Garamond" pitchFamily="18" charset="0"/>
            </a:rPr>
            <a:t>= </a:t>
          </a:r>
          <a:r>
            <a:rPr lang="fi-FI" sz="4000" dirty="0" smtClean="0">
              <a:latin typeface="Garamond" pitchFamily="18" charset="0"/>
            </a:rPr>
            <a:t>lista ut, förmoda</a:t>
          </a:r>
          <a:endParaRPr lang="en-GB" sz="4000" dirty="0"/>
        </a:p>
      </dgm:t>
    </dgm:pt>
    <dgm:pt modelId="{5A075ECB-0170-4BB5-8C25-239C2B51BB26}" type="parTrans" cxnId="{CBBD232F-0313-4BF3-9361-0F2182F1D416}">
      <dgm:prSet/>
      <dgm:spPr/>
      <dgm:t>
        <a:bodyPr/>
        <a:lstStyle/>
        <a:p>
          <a:endParaRPr lang="en-GB"/>
        </a:p>
      </dgm:t>
    </dgm:pt>
    <dgm:pt modelId="{05426FAB-B640-40B3-A7E4-6FD31EFF201D}" type="sibTrans" cxnId="{CBBD232F-0313-4BF3-9361-0F2182F1D416}">
      <dgm:prSet/>
      <dgm:spPr/>
      <dgm:t>
        <a:bodyPr/>
        <a:lstStyle/>
        <a:p>
          <a:endParaRPr lang="en-GB"/>
        </a:p>
      </dgm:t>
    </dgm:pt>
    <dgm:pt modelId="{D8574716-99BF-44ED-88D4-CF8EBCBE6851}" type="pres">
      <dgm:prSet presAssocID="{BD715B5E-73C5-4B93-8996-8C89041C5C8C}" presName="list" presStyleCnt="0">
        <dgm:presLayoutVars>
          <dgm:dir/>
          <dgm:animLvl val="lvl"/>
        </dgm:presLayoutVars>
      </dgm:prSet>
      <dgm:spPr/>
      <dgm:t>
        <a:bodyPr/>
        <a:lstStyle/>
        <a:p>
          <a:endParaRPr lang="fi-FI"/>
        </a:p>
      </dgm:t>
    </dgm:pt>
    <dgm:pt modelId="{146DE100-852A-44FB-91F8-D34B5AA202B1}" type="pres">
      <dgm:prSet presAssocID="{5FFCABD1-C558-49EE-8F7F-AB6348AA7859}" presName="posSpace" presStyleCnt="0"/>
      <dgm:spPr/>
    </dgm:pt>
    <dgm:pt modelId="{08FCD1C8-0B56-42E8-9F12-70E3668A8473}" type="pres">
      <dgm:prSet presAssocID="{5FFCABD1-C558-49EE-8F7F-AB6348AA7859}" presName="vertFlow" presStyleCnt="0"/>
      <dgm:spPr/>
    </dgm:pt>
    <dgm:pt modelId="{280BF306-3220-4988-90AC-1A6C85249F9F}" type="pres">
      <dgm:prSet presAssocID="{5FFCABD1-C558-49EE-8F7F-AB6348AA7859}" presName="topSpace" presStyleCnt="0"/>
      <dgm:spPr/>
    </dgm:pt>
    <dgm:pt modelId="{F848BF06-02AD-4AD2-B072-8E0A153216F0}" type="pres">
      <dgm:prSet presAssocID="{5FFCABD1-C558-49EE-8F7F-AB6348AA7859}" presName="firstComp" presStyleCnt="0"/>
      <dgm:spPr/>
    </dgm:pt>
    <dgm:pt modelId="{56AF9CD3-FBE7-4FD8-B9F6-2D0A282C0E8F}" type="pres">
      <dgm:prSet presAssocID="{5FFCABD1-C558-49EE-8F7F-AB6348AA7859}" presName="firstChild" presStyleLbl="bgAccFollowNode1" presStyleIdx="0" presStyleCnt="1" custScaleX="102571" custScaleY="63108" custLinFactNeighborX="-2773"/>
      <dgm:spPr/>
      <dgm:t>
        <a:bodyPr/>
        <a:lstStyle/>
        <a:p>
          <a:endParaRPr lang="en-GB"/>
        </a:p>
      </dgm:t>
    </dgm:pt>
    <dgm:pt modelId="{EEDBC8A7-F60B-4AB6-A85C-0F45B48BAAAF}" type="pres">
      <dgm:prSet presAssocID="{5FFCABD1-C558-49EE-8F7F-AB6348AA7859}" presName="firstChildTx" presStyleLbl="bgAccFollowNode1" presStyleIdx="0" presStyleCnt="1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9A9A5C68-3091-49A9-B5B0-4F150E823919}" type="pres">
      <dgm:prSet presAssocID="{5FFCABD1-C558-49EE-8F7F-AB6348AA7859}" presName="negSpace" presStyleCnt="0"/>
      <dgm:spPr/>
    </dgm:pt>
    <dgm:pt modelId="{B28A5467-E570-41CE-BD01-67B685D6B74F}" type="pres">
      <dgm:prSet presAssocID="{5FFCABD1-C558-49EE-8F7F-AB6348AA7859}" presName="circle" presStyleLbl="node1" presStyleIdx="0" presStyleCnt="1" custLinFactNeighborX="584" custLinFactNeighborY="-14698"/>
      <dgm:spPr/>
      <dgm:t>
        <a:bodyPr/>
        <a:lstStyle/>
        <a:p>
          <a:endParaRPr lang="en-GB"/>
        </a:p>
      </dgm:t>
    </dgm:pt>
  </dgm:ptLst>
  <dgm:cxnLst>
    <dgm:cxn modelId="{149D8C6F-D311-4444-AF40-BD99A87B5D9F}" srcId="{BD715B5E-73C5-4B93-8996-8C89041C5C8C}" destId="{5FFCABD1-C558-49EE-8F7F-AB6348AA7859}" srcOrd="0" destOrd="0" parTransId="{C6F8D9F1-9905-4D0A-9E27-32316ADBBAE9}" sibTransId="{F9C0B86B-91FB-4499-A392-4F09877DFD9D}"/>
    <dgm:cxn modelId="{AB14A183-F405-42DA-9166-BE8B30416F0B}" type="presOf" srcId="{BD715B5E-73C5-4B93-8996-8C89041C5C8C}" destId="{D8574716-99BF-44ED-88D4-CF8EBCBE6851}" srcOrd="0" destOrd="0" presId="urn:microsoft.com/office/officeart/2005/8/layout/hList9"/>
    <dgm:cxn modelId="{0F7B2E99-2028-4DB8-B7A6-F84A19ED17AA}" type="presOf" srcId="{BC7356EE-3B6C-4F1A-AC9F-CC99B8060356}" destId="{EEDBC8A7-F60B-4AB6-A85C-0F45B48BAAAF}" srcOrd="1" destOrd="0" presId="urn:microsoft.com/office/officeart/2005/8/layout/hList9"/>
    <dgm:cxn modelId="{9D161921-EE23-4663-A5DC-7FD22B0084EA}" type="presOf" srcId="{5FFCABD1-C558-49EE-8F7F-AB6348AA7859}" destId="{B28A5467-E570-41CE-BD01-67B685D6B74F}" srcOrd="0" destOrd="0" presId="urn:microsoft.com/office/officeart/2005/8/layout/hList9"/>
    <dgm:cxn modelId="{CBBD232F-0313-4BF3-9361-0F2182F1D416}" srcId="{5FFCABD1-C558-49EE-8F7F-AB6348AA7859}" destId="{BC7356EE-3B6C-4F1A-AC9F-CC99B8060356}" srcOrd="0" destOrd="0" parTransId="{5A075ECB-0170-4BB5-8C25-239C2B51BB26}" sibTransId="{05426FAB-B640-40B3-A7E4-6FD31EFF201D}"/>
    <dgm:cxn modelId="{18FFDC35-16A6-4F82-9DF9-86ECA0AD018E}" type="presOf" srcId="{BC7356EE-3B6C-4F1A-AC9F-CC99B8060356}" destId="{56AF9CD3-FBE7-4FD8-B9F6-2D0A282C0E8F}" srcOrd="0" destOrd="0" presId="urn:microsoft.com/office/officeart/2005/8/layout/hList9"/>
    <dgm:cxn modelId="{484629F8-8E18-4BD4-9C13-F98752B43DF9}" type="presParOf" srcId="{D8574716-99BF-44ED-88D4-CF8EBCBE6851}" destId="{146DE100-852A-44FB-91F8-D34B5AA202B1}" srcOrd="0" destOrd="0" presId="urn:microsoft.com/office/officeart/2005/8/layout/hList9"/>
    <dgm:cxn modelId="{E8A72E4D-0A20-416A-BFE8-89C8A62D8DF0}" type="presParOf" srcId="{D8574716-99BF-44ED-88D4-CF8EBCBE6851}" destId="{08FCD1C8-0B56-42E8-9F12-70E3668A8473}" srcOrd="1" destOrd="0" presId="urn:microsoft.com/office/officeart/2005/8/layout/hList9"/>
    <dgm:cxn modelId="{967D04ED-26EA-4039-A06D-3E4F7DECCC33}" type="presParOf" srcId="{08FCD1C8-0B56-42E8-9F12-70E3668A8473}" destId="{280BF306-3220-4988-90AC-1A6C85249F9F}" srcOrd="0" destOrd="0" presId="urn:microsoft.com/office/officeart/2005/8/layout/hList9"/>
    <dgm:cxn modelId="{CA1C5330-C8E6-4241-BB28-8048A3A322B7}" type="presParOf" srcId="{08FCD1C8-0B56-42E8-9F12-70E3668A8473}" destId="{F848BF06-02AD-4AD2-B072-8E0A153216F0}" srcOrd="1" destOrd="0" presId="urn:microsoft.com/office/officeart/2005/8/layout/hList9"/>
    <dgm:cxn modelId="{077C1A06-B1D6-4DAD-B912-6F50CEF6026F}" type="presParOf" srcId="{F848BF06-02AD-4AD2-B072-8E0A153216F0}" destId="{56AF9CD3-FBE7-4FD8-B9F6-2D0A282C0E8F}" srcOrd="0" destOrd="0" presId="urn:microsoft.com/office/officeart/2005/8/layout/hList9"/>
    <dgm:cxn modelId="{77A83E3C-2F20-4220-AB77-4DEAFC408FA9}" type="presParOf" srcId="{F848BF06-02AD-4AD2-B072-8E0A153216F0}" destId="{EEDBC8A7-F60B-4AB6-A85C-0F45B48BAAAF}" srcOrd="1" destOrd="0" presId="urn:microsoft.com/office/officeart/2005/8/layout/hList9"/>
    <dgm:cxn modelId="{9ADC1DC0-FE47-43B9-A57D-2DC1AEDAAA0D}" type="presParOf" srcId="{D8574716-99BF-44ED-88D4-CF8EBCBE6851}" destId="{9A9A5C68-3091-49A9-B5B0-4F150E823919}" srcOrd="2" destOrd="0" presId="urn:microsoft.com/office/officeart/2005/8/layout/hList9"/>
    <dgm:cxn modelId="{02F28824-8ED6-46A4-A663-3F16A37BFFDA}" type="presParOf" srcId="{D8574716-99BF-44ED-88D4-CF8EBCBE6851}" destId="{B28A5467-E570-41CE-BD01-67B685D6B74F}" srcOrd="3" destOrd="0" presId="urn:microsoft.com/office/officeart/2005/8/layout/hList9"/>
  </dgm:cxnLst>
  <dgm:bg/>
  <dgm:whole/>
  <dgm:extLst>
    <a:ext uri="http://schemas.microsoft.com/office/drawing/2008/diagram">
      <dsp:dataModelExt xmlns:dsp="http://schemas.microsoft.com/office/drawing/2008/diagram" xmlns="" relId="rId9" minVer="http://schemas.openxmlformats.org/drawingml/2006/diagram"/>
    </a:ext>
  </dgm:extLst>
</dgm:dataModel>
</file>

<file path=ppt/diagrams/data20.xml><?xml version="1.0" encoding="utf-8"?>
<dgm:dataModel xmlns:dgm="http://schemas.openxmlformats.org/drawingml/2006/diagram" xmlns:a="http://schemas.openxmlformats.org/drawingml/2006/main">
  <dgm:ptLst>
    <dgm:pt modelId="{BD715B5E-73C5-4B93-8996-8C89041C5C8C}" type="doc">
      <dgm:prSet loTypeId="urn:microsoft.com/office/officeart/2005/8/layout/hList9" loCatId="list" qsTypeId="urn:microsoft.com/office/officeart/2005/8/quickstyle/simple5" qsCatId="simple" csTypeId="urn:microsoft.com/office/officeart/2005/8/colors/accent2_2" csCatId="accent2" phldr="1"/>
      <dgm:spPr/>
      <dgm:t>
        <a:bodyPr/>
        <a:lstStyle/>
        <a:p>
          <a:endParaRPr lang="fi-FI"/>
        </a:p>
      </dgm:t>
    </dgm:pt>
    <dgm:pt modelId="{5FFCABD1-C558-49EE-8F7F-AB6348AA7859}">
      <dgm:prSet custT="1"/>
      <dgm:spPr/>
      <dgm:t>
        <a:bodyPr/>
        <a:lstStyle/>
        <a:p>
          <a:r>
            <a:rPr lang="fi-FI" sz="5400" b="1" dirty="0" smtClean="0">
              <a:latin typeface="Garamond" pitchFamily="18" charset="0"/>
            </a:rPr>
            <a:t>gosse</a:t>
          </a:r>
          <a:endParaRPr lang="en-US" sz="5400" b="1" dirty="0" smtClean="0"/>
        </a:p>
        <a:p>
          <a:r>
            <a:rPr lang="fi-FI" sz="4900" dirty="0" smtClean="0"/>
            <a:t>[²g'ås:e]</a:t>
          </a:r>
          <a:endParaRPr lang="en-US" sz="4900" dirty="0" smtClean="0"/>
        </a:p>
      </dgm:t>
    </dgm:pt>
    <dgm:pt modelId="{C6F8D9F1-9905-4D0A-9E27-32316ADBBAE9}" type="parTrans" cxnId="{149D8C6F-D311-4444-AF40-BD99A87B5D9F}">
      <dgm:prSet/>
      <dgm:spPr/>
      <dgm:t>
        <a:bodyPr/>
        <a:lstStyle/>
        <a:p>
          <a:endParaRPr lang="en-GB"/>
        </a:p>
      </dgm:t>
    </dgm:pt>
    <dgm:pt modelId="{F9C0B86B-91FB-4499-A392-4F09877DFD9D}" type="sibTrans" cxnId="{149D8C6F-D311-4444-AF40-BD99A87B5D9F}">
      <dgm:prSet/>
      <dgm:spPr/>
      <dgm:t>
        <a:bodyPr/>
        <a:lstStyle/>
        <a:p>
          <a:endParaRPr lang="en-GB"/>
        </a:p>
      </dgm:t>
    </dgm:pt>
    <dgm:pt modelId="{BC7356EE-3B6C-4F1A-AC9F-CC99B8060356}">
      <dgm:prSet custT="1"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/>
      <dgm:t>
        <a:bodyPr/>
        <a:lstStyle/>
        <a:p>
          <a:pPr algn="ctr"/>
          <a:r>
            <a:rPr lang="en-US" sz="4000" dirty="0" smtClean="0">
              <a:latin typeface="Garamond" pitchFamily="18" charset="0"/>
            </a:rPr>
            <a:t>= </a:t>
          </a:r>
          <a:r>
            <a:rPr lang="sv-SE" sz="4000" dirty="0" smtClean="0">
              <a:latin typeface="Garamond" pitchFamily="18" charset="0"/>
            </a:rPr>
            <a:t>pojke, grabb</a:t>
          </a:r>
          <a:endParaRPr lang="en-GB" sz="4000" dirty="0"/>
        </a:p>
      </dgm:t>
    </dgm:pt>
    <dgm:pt modelId="{5A075ECB-0170-4BB5-8C25-239C2B51BB26}" type="parTrans" cxnId="{CBBD232F-0313-4BF3-9361-0F2182F1D416}">
      <dgm:prSet/>
      <dgm:spPr/>
      <dgm:t>
        <a:bodyPr/>
        <a:lstStyle/>
        <a:p>
          <a:endParaRPr lang="en-GB"/>
        </a:p>
      </dgm:t>
    </dgm:pt>
    <dgm:pt modelId="{05426FAB-B640-40B3-A7E4-6FD31EFF201D}" type="sibTrans" cxnId="{CBBD232F-0313-4BF3-9361-0F2182F1D416}">
      <dgm:prSet/>
      <dgm:spPr/>
      <dgm:t>
        <a:bodyPr/>
        <a:lstStyle/>
        <a:p>
          <a:endParaRPr lang="en-GB"/>
        </a:p>
      </dgm:t>
    </dgm:pt>
    <dgm:pt modelId="{D8574716-99BF-44ED-88D4-CF8EBCBE6851}" type="pres">
      <dgm:prSet presAssocID="{BD715B5E-73C5-4B93-8996-8C89041C5C8C}" presName="list" presStyleCnt="0">
        <dgm:presLayoutVars>
          <dgm:dir/>
          <dgm:animLvl val="lvl"/>
        </dgm:presLayoutVars>
      </dgm:prSet>
      <dgm:spPr/>
      <dgm:t>
        <a:bodyPr/>
        <a:lstStyle/>
        <a:p>
          <a:endParaRPr lang="fi-FI"/>
        </a:p>
      </dgm:t>
    </dgm:pt>
    <dgm:pt modelId="{146DE100-852A-44FB-91F8-D34B5AA202B1}" type="pres">
      <dgm:prSet presAssocID="{5FFCABD1-C558-49EE-8F7F-AB6348AA7859}" presName="posSpace" presStyleCnt="0"/>
      <dgm:spPr/>
    </dgm:pt>
    <dgm:pt modelId="{08FCD1C8-0B56-42E8-9F12-70E3668A8473}" type="pres">
      <dgm:prSet presAssocID="{5FFCABD1-C558-49EE-8F7F-AB6348AA7859}" presName="vertFlow" presStyleCnt="0"/>
      <dgm:spPr/>
    </dgm:pt>
    <dgm:pt modelId="{280BF306-3220-4988-90AC-1A6C85249F9F}" type="pres">
      <dgm:prSet presAssocID="{5FFCABD1-C558-49EE-8F7F-AB6348AA7859}" presName="topSpace" presStyleCnt="0"/>
      <dgm:spPr/>
    </dgm:pt>
    <dgm:pt modelId="{F848BF06-02AD-4AD2-B072-8E0A153216F0}" type="pres">
      <dgm:prSet presAssocID="{5FFCABD1-C558-49EE-8F7F-AB6348AA7859}" presName="firstComp" presStyleCnt="0"/>
      <dgm:spPr/>
    </dgm:pt>
    <dgm:pt modelId="{56AF9CD3-FBE7-4FD8-B9F6-2D0A282C0E8F}" type="pres">
      <dgm:prSet presAssocID="{5FFCABD1-C558-49EE-8F7F-AB6348AA7859}" presName="firstChild" presStyleLbl="bgAccFollowNode1" presStyleIdx="0" presStyleCnt="1" custScaleX="102571" custScaleY="63108" custLinFactNeighborX="-2773"/>
      <dgm:spPr/>
      <dgm:t>
        <a:bodyPr/>
        <a:lstStyle/>
        <a:p>
          <a:endParaRPr lang="en-GB"/>
        </a:p>
      </dgm:t>
    </dgm:pt>
    <dgm:pt modelId="{EEDBC8A7-F60B-4AB6-A85C-0F45B48BAAAF}" type="pres">
      <dgm:prSet presAssocID="{5FFCABD1-C558-49EE-8F7F-AB6348AA7859}" presName="firstChildTx" presStyleLbl="bgAccFollowNode1" presStyleIdx="0" presStyleCnt="1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9A9A5C68-3091-49A9-B5B0-4F150E823919}" type="pres">
      <dgm:prSet presAssocID="{5FFCABD1-C558-49EE-8F7F-AB6348AA7859}" presName="negSpace" presStyleCnt="0"/>
      <dgm:spPr/>
    </dgm:pt>
    <dgm:pt modelId="{B28A5467-E570-41CE-BD01-67B685D6B74F}" type="pres">
      <dgm:prSet presAssocID="{5FFCABD1-C558-49EE-8F7F-AB6348AA7859}" presName="circle" presStyleLbl="node1" presStyleIdx="0" presStyleCnt="1" custLinFactNeighborX="584" custLinFactNeighborY="-14698"/>
      <dgm:spPr/>
      <dgm:t>
        <a:bodyPr/>
        <a:lstStyle/>
        <a:p>
          <a:endParaRPr lang="en-GB"/>
        </a:p>
      </dgm:t>
    </dgm:pt>
  </dgm:ptLst>
  <dgm:cxnLst>
    <dgm:cxn modelId="{149D8C6F-D311-4444-AF40-BD99A87B5D9F}" srcId="{BD715B5E-73C5-4B93-8996-8C89041C5C8C}" destId="{5FFCABD1-C558-49EE-8F7F-AB6348AA7859}" srcOrd="0" destOrd="0" parTransId="{C6F8D9F1-9905-4D0A-9E27-32316ADBBAE9}" sibTransId="{F9C0B86B-91FB-4499-A392-4F09877DFD9D}"/>
    <dgm:cxn modelId="{240E5577-21D3-49C4-A528-64B205BE1EF7}" type="presOf" srcId="{5FFCABD1-C558-49EE-8F7F-AB6348AA7859}" destId="{B28A5467-E570-41CE-BD01-67B685D6B74F}" srcOrd="0" destOrd="0" presId="urn:microsoft.com/office/officeart/2005/8/layout/hList9"/>
    <dgm:cxn modelId="{41B0D5D1-BCC3-4060-A30D-73B02ADBD444}" type="presOf" srcId="{BC7356EE-3B6C-4F1A-AC9F-CC99B8060356}" destId="{56AF9CD3-FBE7-4FD8-B9F6-2D0A282C0E8F}" srcOrd="0" destOrd="0" presId="urn:microsoft.com/office/officeart/2005/8/layout/hList9"/>
    <dgm:cxn modelId="{DADCBB56-E1D1-4A0B-BF7F-BBB1A424BD2C}" type="presOf" srcId="{BD715B5E-73C5-4B93-8996-8C89041C5C8C}" destId="{D8574716-99BF-44ED-88D4-CF8EBCBE6851}" srcOrd="0" destOrd="0" presId="urn:microsoft.com/office/officeart/2005/8/layout/hList9"/>
    <dgm:cxn modelId="{A0F8CAC0-74A1-4A3B-8BB3-64D5E043CD0E}" type="presOf" srcId="{BC7356EE-3B6C-4F1A-AC9F-CC99B8060356}" destId="{EEDBC8A7-F60B-4AB6-A85C-0F45B48BAAAF}" srcOrd="1" destOrd="0" presId="urn:microsoft.com/office/officeart/2005/8/layout/hList9"/>
    <dgm:cxn modelId="{CBBD232F-0313-4BF3-9361-0F2182F1D416}" srcId="{5FFCABD1-C558-49EE-8F7F-AB6348AA7859}" destId="{BC7356EE-3B6C-4F1A-AC9F-CC99B8060356}" srcOrd="0" destOrd="0" parTransId="{5A075ECB-0170-4BB5-8C25-239C2B51BB26}" sibTransId="{05426FAB-B640-40B3-A7E4-6FD31EFF201D}"/>
    <dgm:cxn modelId="{76A1B64A-D720-4029-B70F-6CF40F764336}" type="presParOf" srcId="{D8574716-99BF-44ED-88D4-CF8EBCBE6851}" destId="{146DE100-852A-44FB-91F8-D34B5AA202B1}" srcOrd="0" destOrd="0" presId="urn:microsoft.com/office/officeart/2005/8/layout/hList9"/>
    <dgm:cxn modelId="{A49A124E-1154-4843-97DC-F19D718EDE14}" type="presParOf" srcId="{D8574716-99BF-44ED-88D4-CF8EBCBE6851}" destId="{08FCD1C8-0B56-42E8-9F12-70E3668A8473}" srcOrd="1" destOrd="0" presId="urn:microsoft.com/office/officeart/2005/8/layout/hList9"/>
    <dgm:cxn modelId="{A3FC4D06-5090-444F-A0FB-10A2F74171AC}" type="presParOf" srcId="{08FCD1C8-0B56-42E8-9F12-70E3668A8473}" destId="{280BF306-3220-4988-90AC-1A6C85249F9F}" srcOrd="0" destOrd="0" presId="urn:microsoft.com/office/officeart/2005/8/layout/hList9"/>
    <dgm:cxn modelId="{D4975BFF-D8CA-4063-AA96-746BB40D980E}" type="presParOf" srcId="{08FCD1C8-0B56-42E8-9F12-70E3668A8473}" destId="{F848BF06-02AD-4AD2-B072-8E0A153216F0}" srcOrd="1" destOrd="0" presId="urn:microsoft.com/office/officeart/2005/8/layout/hList9"/>
    <dgm:cxn modelId="{8F4909E2-E353-45BA-8E58-FC74BF0079A1}" type="presParOf" srcId="{F848BF06-02AD-4AD2-B072-8E0A153216F0}" destId="{56AF9CD3-FBE7-4FD8-B9F6-2D0A282C0E8F}" srcOrd="0" destOrd="0" presId="urn:microsoft.com/office/officeart/2005/8/layout/hList9"/>
    <dgm:cxn modelId="{CED81524-18F3-4AE2-9CF7-AE2AE83A3C32}" type="presParOf" srcId="{F848BF06-02AD-4AD2-B072-8E0A153216F0}" destId="{EEDBC8A7-F60B-4AB6-A85C-0F45B48BAAAF}" srcOrd="1" destOrd="0" presId="urn:microsoft.com/office/officeart/2005/8/layout/hList9"/>
    <dgm:cxn modelId="{25F2D5FF-B5A5-4DAD-82D3-5E7E37B6A387}" type="presParOf" srcId="{D8574716-99BF-44ED-88D4-CF8EBCBE6851}" destId="{9A9A5C68-3091-49A9-B5B0-4F150E823919}" srcOrd="2" destOrd="0" presId="urn:microsoft.com/office/officeart/2005/8/layout/hList9"/>
    <dgm:cxn modelId="{17484098-E5B9-4BC6-8382-5DFF3DFA2ABF}" type="presParOf" srcId="{D8574716-99BF-44ED-88D4-CF8EBCBE6851}" destId="{B28A5467-E570-41CE-BD01-67B685D6B74F}" srcOrd="3" destOrd="0" presId="urn:microsoft.com/office/officeart/2005/8/layout/hList9"/>
  </dgm:cxnLst>
  <dgm:bg/>
  <dgm:whole/>
  <dgm:extLst>
    <a:ext uri="http://schemas.microsoft.com/office/drawing/2008/diagram">
      <dsp:dataModelExt xmlns:dsp="http://schemas.microsoft.com/office/drawing/2008/diagram" xmlns="" relId="rId9" minVer="http://schemas.openxmlformats.org/drawingml/2006/diagram"/>
    </a:ext>
  </dgm:extLst>
</dgm:dataModel>
</file>

<file path=ppt/diagrams/data21.xml><?xml version="1.0" encoding="utf-8"?>
<dgm:dataModel xmlns:dgm="http://schemas.openxmlformats.org/drawingml/2006/diagram" xmlns:a="http://schemas.openxmlformats.org/drawingml/2006/main">
  <dgm:ptLst>
    <dgm:pt modelId="{BD715B5E-73C5-4B93-8996-8C89041C5C8C}" type="doc">
      <dgm:prSet loTypeId="urn:microsoft.com/office/officeart/2005/8/layout/hList9" loCatId="list" qsTypeId="urn:microsoft.com/office/officeart/2005/8/quickstyle/simple5" qsCatId="simple" csTypeId="urn:microsoft.com/office/officeart/2005/8/colors/accent2_2" csCatId="accent2" phldr="1"/>
      <dgm:spPr/>
      <dgm:t>
        <a:bodyPr/>
        <a:lstStyle/>
        <a:p>
          <a:endParaRPr lang="fi-FI"/>
        </a:p>
      </dgm:t>
    </dgm:pt>
    <dgm:pt modelId="{5FFCABD1-C558-49EE-8F7F-AB6348AA7859}">
      <dgm:prSet custT="1"/>
      <dgm:spPr/>
      <dgm:t>
        <a:bodyPr/>
        <a:lstStyle/>
        <a:p>
          <a:r>
            <a:rPr lang="fi-FI" sz="5400" b="1" dirty="0" smtClean="0">
              <a:latin typeface="Garamond" pitchFamily="18" charset="0"/>
            </a:rPr>
            <a:t>gyttjig</a:t>
          </a:r>
          <a:endParaRPr lang="en-US" sz="5400" b="1" dirty="0" smtClean="0"/>
        </a:p>
        <a:p>
          <a:r>
            <a:rPr lang="fi-FI" sz="4500" dirty="0" smtClean="0"/>
            <a:t>[²j'yt:jig]</a:t>
          </a:r>
          <a:endParaRPr lang="en-US" sz="4500" dirty="0" smtClean="0"/>
        </a:p>
      </dgm:t>
    </dgm:pt>
    <dgm:pt modelId="{C6F8D9F1-9905-4D0A-9E27-32316ADBBAE9}" type="parTrans" cxnId="{149D8C6F-D311-4444-AF40-BD99A87B5D9F}">
      <dgm:prSet/>
      <dgm:spPr/>
      <dgm:t>
        <a:bodyPr/>
        <a:lstStyle/>
        <a:p>
          <a:endParaRPr lang="en-GB"/>
        </a:p>
      </dgm:t>
    </dgm:pt>
    <dgm:pt modelId="{F9C0B86B-91FB-4499-A392-4F09877DFD9D}" type="sibTrans" cxnId="{149D8C6F-D311-4444-AF40-BD99A87B5D9F}">
      <dgm:prSet/>
      <dgm:spPr/>
      <dgm:t>
        <a:bodyPr/>
        <a:lstStyle/>
        <a:p>
          <a:endParaRPr lang="en-GB"/>
        </a:p>
      </dgm:t>
    </dgm:pt>
    <dgm:pt modelId="{BC7356EE-3B6C-4F1A-AC9F-CC99B8060356}">
      <dgm:prSet custT="1"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/>
      <dgm:t>
        <a:bodyPr/>
        <a:lstStyle/>
        <a:p>
          <a:pPr algn="ctr"/>
          <a:r>
            <a:rPr lang="en-US" sz="4000" dirty="0" smtClean="0">
              <a:latin typeface="Garamond" pitchFamily="18" charset="0"/>
            </a:rPr>
            <a:t>= </a:t>
          </a:r>
          <a:r>
            <a:rPr lang="fi-FI" sz="4000" dirty="0" smtClean="0">
              <a:latin typeface="Garamond" pitchFamily="18" charset="0"/>
            </a:rPr>
            <a:t>dyig, lerig</a:t>
          </a:r>
          <a:endParaRPr lang="en-GB" sz="4000" dirty="0"/>
        </a:p>
      </dgm:t>
    </dgm:pt>
    <dgm:pt modelId="{5A075ECB-0170-4BB5-8C25-239C2B51BB26}" type="parTrans" cxnId="{CBBD232F-0313-4BF3-9361-0F2182F1D416}">
      <dgm:prSet/>
      <dgm:spPr/>
      <dgm:t>
        <a:bodyPr/>
        <a:lstStyle/>
        <a:p>
          <a:endParaRPr lang="en-GB"/>
        </a:p>
      </dgm:t>
    </dgm:pt>
    <dgm:pt modelId="{05426FAB-B640-40B3-A7E4-6FD31EFF201D}" type="sibTrans" cxnId="{CBBD232F-0313-4BF3-9361-0F2182F1D416}">
      <dgm:prSet/>
      <dgm:spPr/>
      <dgm:t>
        <a:bodyPr/>
        <a:lstStyle/>
        <a:p>
          <a:endParaRPr lang="en-GB"/>
        </a:p>
      </dgm:t>
    </dgm:pt>
    <dgm:pt modelId="{D8574716-99BF-44ED-88D4-CF8EBCBE6851}" type="pres">
      <dgm:prSet presAssocID="{BD715B5E-73C5-4B93-8996-8C89041C5C8C}" presName="list" presStyleCnt="0">
        <dgm:presLayoutVars>
          <dgm:dir/>
          <dgm:animLvl val="lvl"/>
        </dgm:presLayoutVars>
      </dgm:prSet>
      <dgm:spPr/>
      <dgm:t>
        <a:bodyPr/>
        <a:lstStyle/>
        <a:p>
          <a:endParaRPr lang="fi-FI"/>
        </a:p>
      </dgm:t>
    </dgm:pt>
    <dgm:pt modelId="{146DE100-852A-44FB-91F8-D34B5AA202B1}" type="pres">
      <dgm:prSet presAssocID="{5FFCABD1-C558-49EE-8F7F-AB6348AA7859}" presName="posSpace" presStyleCnt="0"/>
      <dgm:spPr/>
    </dgm:pt>
    <dgm:pt modelId="{08FCD1C8-0B56-42E8-9F12-70E3668A8473}" type="pres">
      <dgm:prSet presAssocID="{5FFCABD1-C558-49EE-8F7F-AB6348AA7859}" presName="vertFlow" presStyleCnt="0"/>
      <dgm:spPr/>
    </dgm:pt>
    <dgm:pt modelId="{280BF306-3220-4988-90AC-1A6C85249F9F}" type="pres">
      <dgm:prSet presAssocID="{5FFCABD1-C558-49EE-8F7F-AB6348AA7859}" presName="topSpace" presStyleCnt="0"/>
      <dgm:spPr/>
    </dgm:pt>
    <dgm:pt modelId="{F848BF06-02AD-4AD2-B072-8E0A153216F0}" type="pres">
      <dgm:prSet presAssocID="{5FFCABD1-C558-49EE-8F7F-AB6348AA7859}" presName="firstComp" presStyleCnt="0"/>
      <dgm:spPr/>
    </dgm:pt>
    <dgm:pt modelId="{56AF9CD3-FBE7-4FD8-B9F6-2D0A282C0E8F}" type="pres">
      <dgm:prSet presAssocID="{5FFCABD1-C558-49EE-8F7F-AB6348AA7859}" presName="firstChild" presStyleLbl="bgAccFollowNode1" presStyleIdx="0" presStyleCnt="1" custScaleX="102571" custScaleY="63108" custLinFactNeighborX="-2773"/>
      <dgm:spPr/>
      <dgm:t>
        <a:bodyPr/>
        <a:lstStyle/>
        <a:p>
          <a:endParaRPr lang="en-GB"/>
        </a:p>
      </dgm:t>
    </dgm:pt>
    <dgm:pt modelId="{EEDBC8A7-F60B-4AB6-A85C-0F45B48BAAAF}" type="pres">
      <dgm:prSet presAssocID="{5FFCABD1-C558-49EE-8F7F-AB6348AA7859}" presName="firstChildTx" presStyleLbl="bgAccFollowNode1" presStyleIdx="0" presStyleCnt="1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9A9A5C68-3091-49A9-B5B0-4F150E823919}" type="pres">
      <dgm:prSet presAssocID="{5FFCABD1-C558-49EE-8F7F-AB6348AA7859}" presName="negSpace" presStyleCnt="0"/>
      <dgm:spPr/>
    </dgm:pt>
    <dgm:pt modelId="{B28A5467-E570-41CE-BD01-67B685D6B74F}" type="pres">
      <dgm:prSet presAssocID="{5FFCABD1-C558-49EE-8F7F-AB6348AA7859}" presName="circle" presStyleLbl="node1" presStyleIdx="0" presStyleCnt="1" custLinFactNeighborX="584" custLinFactNeighborY="-14698"/>
      <dgm:spPr/>
      <dgm:t>
        <a:bodyPr/>
        <a:lstStyle/>
        <a:p>
          <a:endParaRPr lang="en-GB"/>
        </a:p>
      </dgm:t>
    </dgm:pt>
  </dgm:ptLst>
  <dgm:cxnLst>
    <dgm:cxn modelId="{149D8C6F-D311-4444-AF40-BD99A87B5D9F}" srcId="{BD715B5E-73C5-4B93-8996-8C89041C5C8C}" destId="{5FFCABD1-C558-49EE-8F7F-AB6348AA7859}" srcOrd="0" destOrd="0" parTransId="{C6F8D9F1-9905-4D0A-9E27-32316ADBBAE9}" sibTransId="{F9C0B86B-91FB-4499-A392-4F09877DFD9D}"/>
    <dgm:cxn modelId="{46E4AD1B-A2B7-4121-B253-80F89AD665E3}" type="presOf" srcId="{BD715B5E-73C5-4B93-8996-8C89041C5C8C}" destId="{D8574716-99BF-44ED-88D4-CF8EBCBE6851}" srcOrd="0" destOrd="0" presId="urn:microsoft.com/office/officeart/2005/8/layout/hList9"/>
    <dgm:cxn modelId="{3A385FF9-E4A3-4736-BCAF-95B487C6B0D5}" type="presOf" srcId="{BC7356EE-3B6C-4F1A-AC9F-CC99B8060356}" destId="{EEDBC8A7-F60B-4AB6-A85C-0F45B48BAAAF}" srcOrd="1" destOrd="0" presId="urn:microsoft.com/office/officeart/2005/8/layout/hList9"/>
    <dgm:cxn modelId="{CBBD232F-0313-4BF3-9361-0F2182F1D416}" srcId="{5FFCABD1-C558-49EE-8F7F-AB6348AA7859}" destId="{BC7356EE-3B6C-4F1A-AC9F-CC99B8060356}" srcOrd="0" destOrd="0" parTransId="{5A075ECB-0170-4BB5-8C25-239C2B51BB26}" sibTransId="{05426FAB-B640-40B3-A7E4-6FD31EFF201D}"/>
    <dgm:cxn modelId="{18D45D6B-7A05-4ADD-961E-A8D8DD7118C1}" type="presOf" srcId="{5FFCABD1-C558-49EE-8F7F-AB6348AA7859}" destId="{B28A5467-E570-41CE-BD01-67B685D6B74F}" srcOrd="0" destOrd="0" presId="urn:microsoft.com/office/officeart/2005/8/layout/hList9"/>
    <dgm:cxn modelId="{C796E8D7-73E5-4E10-B2A7-A07B566C3343}" type="presOf" srcId="{BC7356EE-3B6C-4F1A-AC9F-CC99B8060356}" destId="{56AF9CD3-FBE7-4FD8-B9F6-2D0A282C0E8F}" srcOrd="0" destOrd="0" presId="urn:microsoft.com/office/officeart/2005/8/layout/hList9"/>
    <dgm:cxn modelId="{8327F546-4E19-4808-BB32-E2C98FB01ABC}" type="presParOf" srcId="{D8574716-99BF-44ED-88D4-CF8EBCBE6851}" destId="{146DE100-852A-44FB-91F8-D34B5AA202B1}" srcOrd="0" destOrd="0" presId="urn:microsoft.com/office/officeart/2005/8/layout/hList9"/>
    <dgm:cxn modelId="{A37D43DB-1526-41B0-837E-B7199830097C}" type="presParOf" srcId="{D8574716-99BF-44ED-88D4-CF8EBCBE6851}" destId="{08FCD1C8-0B56-42E8-9F12-70E3668A8473}" srcOrd="1" destOrd="0" presId="urn:microsoft.com/office/officeart/2005/8/layout/hList9"/>
    <dgm:cxn modelId="{3D5E56CA-E9C6-448D-B3AE-D40F24E38EF0}" type="presParOf" srcId="{08FCD1C8-0B56-42E8-9F12-70E3668A8473}" destId="{280BF306-3220-4988-90AC-1A6C85249F9F}" srcOrd="0" destOrd="0" presId="urn:microsoft.com/office/officeart/2005/8/layout/hList9"/>
    <dgm:cxn modelId="{6451D64C-2D45-425E-87B1-5E21AE953159}" type="presParOf" srcId="{08FCD1C8-0B56-42E8-9F12-70E3668A8473}" destId="{F848BF06-02AD-4AD2-B072-8E0A153216F0}" srcOrd="1" destOrd="0" presId="urn:microsoft.com/office/officeart/2005/8/layout/hList9"/>
    <dgm:cxn modelId="{7651E40C-D6A8-4FB5-A136-53B569BB6BD8}" type="presParOf" srcId="{F848BF06-02AD-4AD2-B072-8E0A153216F0}" destId="{56AF9CD3-FBE7-4FD8-B9F6-2D0A282C0E8F}" srcOrd="0" destOrd="0" presId="urn:microsoft.com/office/officeart/2005/8/layout/hList9"/>
    <dgm:cxn modelId="{0EE89E42-034C-433C-9ECB-E9E3E7320BC5}" type="presParOf" srcId="{F848BF06-02AD-4AD2-B072-8E0A153216F0}" destId="{EEDBC8A7-F60B-4AB6-A85C-0F45B48BAAAF}" srcOrd="1" destOrd="0" presId="urn:microsoft.com/office/officeart/2005/8/layout/hList9"/>
    <dgm:cxn modelId="{5F8A45F3-382A-43D4-8CEA-5E8779D3C0F4}" type="presParOf" srcId="{D8574716-99BF-44ED-88D4-CF8EBCBE6851}" destId="{9A9A5C68-3091-49A9-B5B0-4F150E823919}" srcOrd="2" destOrd="0" presId="urn:microsoft.com/office/officeart/2005/8/layout/hList9"/>
    <dgm:cxn modelId="{C98D9D7B-098A-495B-BB3A-B0025EA6EF1C}" type="presParOf" srcId="{D8574716-99BF-44ED-88D4-CF8EBCBE6851}" destId="{B28A5467-E570-41CE-BD01-67B685D6B74F}" srcOrd="3" destOrd="0" presId="urn:microsoft.com/office/officeart/2005/8/layout/hList9"/>
  </dgm:cxnLst>
  <dgm:bg/>
  <dgm:whole/>
  <dgm:extLst>
    <a:ext uri="http://schemas.microsoft.com/office/drawing/2008/diagram">
      <dsp:dataModelExt xmlns:dsp="http://schemas.microsoft.com/office/drawing/2008/diagram" xmlns="" relId="rId9" minVer="http://schemas.openxmlformats.org/drawingml/2006/diagram"/>
    </a:ext>
  </dgm:extLst>
</dgm:dataModel>
</file>

<file path=ppt/diagrams/data22.xml><?xml version="1.0" encoding="utf-8"?>
<dgm:dataModel xmlns:dgm="http://schemas.openxmlformats.org/drawingml/2006/diagram" xmlns:a="http://schemas.openxmlformats.org/drawingml/2006/main">
  <dgm:ptLst>
    <dgm:pt modelId="{BD715B5E-73C5-4B93-8996-8C89041C5C8C}" type="doc">
      <dgm:prSet loTypeId="urn:microsoft.com/office/officeart/2005/8/layout/hList9" loCatId="list" qsTypeId="urn:microsoft.com/office/officeart/2005/8/quickstyle/simple5" qsCatId="simple" csTypeId="urn:microsoft.com/office/officeart/2005/8/colors/accent2_2" csCatId="accent2" phldr="1"/>
      <dgm:spPr/>
      <dgm:t>
        <a:bodyPr/>
        <a:lstStyle/>
        <a:p>
          <a:endParaRPr lang="fi-FI"/>
        </a:p>
      </dgm:t>
    </dgm:pt>
    <dgm:pt modelId="{5FFCABD1-C558-49EE-8F7F-AB6348AA7859}">
      <dgm:prSet custT="1"/>
      <dgm:spPr/>
      <dgm:t>
        <a:bodyPr/>
        <a:lstStyle/>
        <a:p>
          <a:r>
            <a:rPr lang="fi-FI" sz="5400" b="1" dirty="0" smtClean="0">
              <a:latin typeface="Garamond" pitchFamily="18" charset="0"/>
            </a:rPr>
            <a:t>gurgla</a:t>
          </a:r>
          <a:endParaRPr lang="en-US" sz="5400" b="1" dirty="0" smtClean="0"/>
        </a:p>
        <a:p>
          <a:r>
            <a:rPr lang="fi-FI" sz="3600" dirty="0" smtClean="0"/>
            <a:t>[²g'ur:gla] </a:t>
          </a:r>
          <a:endParaRPr lang="en-US" sz="3600" dirty="0" smtClean="0"/>
        </a:p>
      </dgm:t>
    </dgm:pt>
    <dgm:pt modelId="{C6F8D9F1-9905-4D0A-9E27-32316ADBBAE9}" type="parTrans" cxnId="{149D8C6F-D311-4444-AF40-BD99A87B5D9F}">
      <dgm:prSet/>
      <dgm:spPr/>
      <dgm:t>
        <a:bodyPr/>
        <a:lstStyle/>
        <a:p>
          <a:endParaRPr lang="en-GB"/>
        </a:p>
      </dgm:t>
    </dgm:pt>
    <dgm:pt modelId="{F9C0B86B-91FB-4499-A392-4F09877DFD9D}" type="sibTrans" cxnId="{149D8C6F-D311-4444-AF40-BD99A87B5D9F}">
      <dgm:prSet/>
      <dgm:spPr/>
      <dgm:t>
        <a:bodyPr/>
        <a:lstStyle/>
        <a:p>
          <a:endParaRPr lang="en-GB"/>
        </a:p>
      </dgm:t>
    </dgm:pt>
    <dgm:pt modelId="{BC7356EE-3B6C-4F1A-AC9F-CC99B8060356}">
      <dgm:prSet custT="1"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/>
      <dgm:t>
        <a:bodyPr/>
        <a:lstStyle/>
        <a:p>
          <a:pPr algn="ctr"/>
          <a:r>
            <a:rPr lang="en-US" sz="4000" dirty="0" smtClean="0">
              <a:latin typeface="Garamond" pitchFamily="18" charset="0"/>
            </a:rPr>
            <a:t>= </a:t>
          </a:r>
          <a:r>
            <a:rPr lang="fi-FI" sz="4000" dirty="0" smtClean="0">
              <a:latin typeface="Garamond" pitchFamily="18" charset="0"/>
            </a:rPr>
            <a:t>sorla, klucka</a:t>
          </a:r>
          <a:endParaRPr lang="en-GB" sz="4000" dirty="0"/>
        </a:p>
      </dgm:t>
    </dgm:pt>
    <dgm:pt modelId="{5A075ECB-0170-4BB5-8C25-239C2B51BB26}" type="parTrans" cxnId="{CBBD232F-0313-4BF3-9361-0F2182F1D416}">
      <dgm:prSet/>
      <dgm:spPr/>
      <dgm:t>
        <a:bodyPr/>
        <a:lstStyle/>
        <a:p>
          <a:endParaRPr lang="en-GB"/>
        </a:p>
      </dgm:t>
    </dgm:pt>
    <dgm:pt modelId="{05426FAB-B640-40B3-A7E4-6FD31EFF201D}" type="sibTrans" cxnId="{CBBD232F-0313-4BF3-9361-0F2182F1D416}">
      <dgm:prSet/>
      <dgm:spPr/>
      <dgm:t>
        <a:bodyPr/>
        <a:lstStyle/>
        <a:p>
          <a:endParaRPr lang="en-GB"/>
        </a:p>
      </dgm:t>
    </dgm:pt>
    <dgm:pt modelId="{D8574716-99BF-44ED-88D4-CF8EBCBE6851}" type="pres">
      <dgm:prSet presAssocID="{BD715B5E-73C5-4B93-8996-8C89041C5C8C}" presName="list" presStyleCnt="0">
        <dgm:presLayoutVars>
          <dgm:dir/>
          <dgm:animLvl val="lvl"/>
        </dgm:presLayoutVars>
      </dgm:prSet>
      <dgm:spPr/>
      <dgm:t>
        <a:bodyPr/>
        <a:lstStyle/>
        <a:p>
          <a:endParaRPr lang="fi-FI"/>
        </a:p>
      </dgm:t>
    </dgm:pt>
    <dgm:pt modelId="{146DE100-852A-44FB-91F8-D34B5AA202B1}" type="pres">
      <dgm:prSet presAssocID="{5FFCABD1-C558-49EE-8F7F-AB6348AA7859}" presName="posSpace" presStyleCnt="0"/>
      <dgm:spPr/>
    </dgm:pt>
    <dgm:pt modelId="{08FCD1C8-0B56-42E8-9F12-70E3668A8473}" type="pres">
      <dgm:prSet presAssocID="{5FFCABD1-C558-49EE-8F7F-AB6348AA7859}" presName="vertFlow" presStyleCnt="0"/>
      <dgm:spPr/>
    </dgm:pt>
    <dgm:pt modelId="{280BF306-3220-4988-90AC-1A6C85249F9F}" type="pres">
      <dgm:prSet presAssocID="{5FFCABD1-C558-49EE-8F7F-AB6348AA7859}" presName="topSpace" presStyleCnt="0"/>
      <dgm:spPr/>
    </dgm:pt>
    <dgm:pt modelId="{F848BF06-02AD-4AD2-B072-8E0A153216F0}" type="pres">
      <dgm:prSet presAssocID="{5FFCABD1-C558-49EE-8F7F-AB6348AA7859}" presName="firstComp" presStyleCnt="0"/>
      <dgm:spPr/>
    </dgm:pt>
    <dgm:pt modelId="{56AF9CD3-FBE7-4FD8-B9F6-2D0A282C0E8F}" type="pres">
      <dgm:prSet presAssocID="{5FFCABD1-C558-49EE-8F7F-AB6348AA7859}" presName="firstChild" presStyleLbl="bgAccFollowNode1" presStyleIdx="0" presStyleCnt="1" custScaleX="102571" custScaleY="63108" custLinFactNeighborX="-2773"/>
      <dgm:spPr/>
      <dgm:t>
        <a:bodyPr/>
        <a:lstStyle/>
        <a:p>
          <a:endParaRPr lang="en-GB"/>
        </a:p>
      </dgm:t>
    </dgm:pt>
    <dgm:pt modelId="{EEDBC8A7-F60B-4AB6-A85C-0F45B48BAAAF}" type="pres">
      <dgm:prSet presAssocID="{5FFCABD1-C558-49EE-8F7F-AB6348AA7859}" presName="firstChildTx" presStyleLbl="bgAccFollowNode1" presStyleIdx="0" presStyleCnt="1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9A9A5C68-3091-49A9-B5B0-4F150E823919}" type="pres">
      <dgm:prSet presAssocID="{5FFCABD1-C558-49EE-8F7F-AB6348AA7859}" presName="negSpace" presStyleCnt="0"/>
      <dgm:spPr/>
    </dgm:pt>
    <dgm:pt modelId="{B28A5467-E570-41CE-BD01-67B685D6B74F}" type="pres">
      <dgm:prSet presAssocID="{5FFCABD1-C558-49EE-8F7F-AB6348AA7859}" presName="circle" presStyleLbl="node1" presStyleIdx="0" presStyleCnt="1" custLinFactNeighborX="584" custLinFactNeighborY="-14698"/>
      <dgm:spPr/>
      <dgm:t>
        <a:bodyPr/>
        <a:lstStyle/>
        <a:p>
          <a:endParaRPr lang="en-GB"/>
        </a:p>
      </dgm:t>
    </dgm:pt>
  </dgm:ptLst>
  <dgm:cxnLst>
    <dgm:cxn modelId="{149D8C6F-D311-4444-AF40-BD99A87B5D9F}" srcId="{BD715B5E-73C5-4B93-8996-8C89041C5C8C}" destId="{5FFCABD1-C558-49EE-8F7F-AB6348AA7859}" srcOrd="0" destOrd="0" parTransId="{C6F8D9F1-9905-4D0A-9E27-32316ADBBAE9}" sibTransId="{F9C0B86B-91FB-4499-A392-4F09877DFD9D}"/>
    <dgm:cxn modelId="{858DF908-4559-41B0-BA1B-B5ED4D55234A}" type="presOf" srcId="{BD715B5E-73C5-4B93-8996-8C89041C5C8C}" destId="{D8574716-99BF-44ED-88D4-CF8EBCBE6851}" srcOrd="0" destOrd="0" presId="urn:microsoft.com/office/officeart/2005/8/layout/hList9"/>
    <dgm:cxn modelId="{E4E9910C-402A-41B4-AA72-46A73C2758C5}" type="presOf" srcId="{5FFCABD1-C558-49EE-8F7F-AB6348AA7859}" destId="{B28A5467-E570-41CE-BD01-67B685D6B74F}" srcOrd="0" destOrd="0" presId="urn:microsoft.com/office/officeart/2005/8/layout/hList9"/>
    <dgm:cxn modelId="{DE456AEE-A957-411C-8011-34307EFF561E}" type="presOf" srcId="{BC7356EE-3B6C-4F1A-AC9F-CC99B8060356}" destId="{56AF9CD3-FBE7-4FD8-B9F6-2D0A282C0E8F}" srcOrd="0" destOrd="0" presId="urn:microsoft.com/office/officeart/2005/8/layout/hList9"/>
    <dgm:cxn modelId="{A096F001-B44B-46B8-8978-6FAA1093F159}" type="presOf" srcId="{BC7356EE-3B6C-4F1A-AC9F-CC99B8060356}" destId="{EEDBC8A7-F60B-4AB6-A85C-0F45B48BAAAF}" srcOrd="1" destOrd="0" presId="urn:microsoft.com/office/officeart/2005/8/layout/hList9"/>
    <dgm:cxn modelId="{CBBD232F-0313-4BF3-9361-0F2182F1D416}" srcId="{5FFCABD1-C558-49EE-8F7F-AB6348AA7859}" destId="{BC7356EE-3B6C-4F1A-AC9F-CC99B8060356}" srcOrd="0" destOrd="0" parTransId="{5A075ECB-0170-4BB5-8C25-239C2B51BB26}" sibTransId="{05426FAB-B640-40B3-A7E4-6FD31EFF201D}"/>
    <dgm:cxn modelId="{EF0EE6AF-2622-4ADF-A556-12C704F2C781}" type="presParOf" srcId="{D8574716-99BF-44ED-88D4-CF8EBCBE6851}" destId="{146DE100-852A-44FB-91F8-D34B5AA202B1}" srcOrd="0" destOrd="0" presId="urn:microsoft.com/office/officeart/2005/8/layout/hList9"/>
    <dgm:cxn modelId="{95D37EAE-E2EE-4C4A-A530-26742F6CAFA0}" type="presParOf" srcId="{D8574716-99BF-44ED-88D4-CF8EBCBE6851}" destId="{08FCD1C8-0B56-42E8-9F12-70E3668A8473}" srcOrd="1" destOrd="0" presId="urn:microsoft.com/office/officeart/2005/8/layout/hList9"/>
    <dgm:cxn modelId="{BC538FFD-59B1-4DC8-9F2E-ADE0A082AE9C}" type="presParOf" srcId="{08FCD1C8-0B56-42E8-9F12-70E3668A8473}" destId="{280BF306-3220-4988-90AC-1A6C85249F9F}" srcOrd="0" destOrd="0" presId="urn:microsoft.com/office/officeart/2005/8/layout/hList9"/>
    <dgm:cxn modelId="{6BCD91BF-E3C4-4330-A395-1DA564370F11}" type="presParOf" srcId="{08FCD1C8-0B56-42E8-9F12-70E3668A8473}" destId="{F848BF06-02AD-4AD2-B072-8E0A153216F0}" srcOrd="1" destOrd="0" presId="urn:microsoft.com/office/officeart/2005/8/layout/hList9"/>
    <dgm:cxn modelId="{0627EC6D-C5CF-405B-B811-8F8220BC9C94}" type="presParOf" srcId="{F848BF06-02AD-4AD2-B072-8E0A153216F0}" destId="{56AF9CD3-FBE7-4FD8-B9F6-2D0A282C0E8F}" srcOrd="0" destOrd="0" presId="urn:microsoft.com/office/officeart/2005/8/layout/hList9"/>
    <dgm:cxn modelId="{63258AC3-F9D7-410C-87B0-AC41FFACEDCF}" type="presParOf" srcId="{F848BF06-02AD-4AD2-B072-8E0A153216F0}" destId="{EEDBC8A7-F60B-4AB6-A85C-0F45B48BAAAF}" srcOrd="1" destOrd="0" presId="urn:microsoft.com/office/officeart/2005/8/layout/hList9"/>
    <dgm:cxn modelId="{3DB04735-542F-41EE-AC5B-918E28A1559C}" type="presParOf" srcId="{D8574716-99BF-44ED-88D4-CF8EBCBE6851}" destId="{9A9A5C68-3091-49A9-B5B0-4F150E823919}" srcOrd="2" destOrd="0" presId="urn:microsoft.com/office/officeart/2005/8/layout/hList9"/>
    <dgm:cxn modelId="{01BD9F78-4FA4-43CF-8421-FE8DEBD8FABD}" type="presParOf" srcId="{D8574716-99BF-44ED-88D4-CF8EBCBE6851}" destId="{B28A5467-E570-41CE-BD01-67B685D6B74F}" srcOrd="3" destOrd="0" presId="urn:microsoft.com/office/officeart/2005/8/layout/hList9"/>
  </dgm:cxnLst>
  <dgm:bg/>
  <dgm:whole/>
  <dgm:extLst>
    <a:ext uri="http://schemas.microsoft.com/office/drawing/2008/diagram">
      <dsp:dataModelExt xmlns:dsp="http://schemas.microsoft.com/office/drawing/2008/diagram" xmlns="" relId="rId9" minVer="http://schemas.openxmlformats.org/drawingml/2006/diagram"/>
    </a:ext>
  </dgm:extLst>
</dgm:dataModel>
</file>

<file path=ppt/diagrams/data23.xml><?xml version="1.0" encoding="utf-8"?>
<dgm:dataModel xmlns:dgm="http://schemas.openxmlformats.org/drawingml/2006/diagram" xmlns:a="http://schemas.openxmlformats.org/drawingml/2006/main">
  <dgm:ptLst>
    <dgm:pt modelId="{BD715B5E-73C5-4B93-8996-8C89041C5C8C}" type="doc">
      <dgm:prSet loTypeId="urn:microsoft.com/office/officeart/2005/8/layout/hList9" loCatId="list" qsTypeId="urn:microsoft.com/office/officeart/2005/8/quickstyle/simple5" qsCatId="simple" csTypeId="urn:microsoft.com/office/officeart/2005/8/colors/accent2_2" csCatId="accent2" phldr="1"/>
      <dgm:spPr/>
      <dgm:t>
        <a:bodyPr/>
        <a:lstStyle/>
        <a:p>
          <a:endParaRPr lang="fi-FI"/>
        </a:p>
      </dgm:t>
    </dgm:pt>
    <dgm:pt modelId="{5FFCABD1-C558-49EE-8F7F-AB6348AA7859}">
      <dgm:prSet custT="1"/>
      <dgm:spPr/>
      <dgm:t>
        <a:bodyPr/>
        <a:lstStyle/>
        <a:p>
          <a:r>
            <a:rPr lang="fi-FI" sz="5400" b="1" dirty="0" smtClean="0">
              <a:latin typeface="Garamond" pitchFamily="18" charset="0"/>
            </a:rPr>
            <a:t>glitter</a:t>
          </a:r>
          <a:endParaRPr lang="en-US" sz="5400" b="1" dirty="0" smtClean="0"/>
        </a:p>
        <a:p>
          <a:r>
            <a:rPr lang="fi-FI" sz="4800" dirty="0" smtClean="0"/>
            <a:t>[gl'it:er]</a:t>
          </a:r>
          <a:endParaRPr lang="en-US" sz="4800" dirty="0" smtClean="0"/>
        </a:p>
      </dgm:t>
    </dgm:pt>
    <dgm:pt modelId="{C6F8D9F1-9905-4D0A-9E27-32316ADBBAE9}" type="parTrans" cxnId="{149D8C6F-D311-4444-AF40-BD99A87B5D9F}">
      <dgm:prSet/>
      <dgm:spPr/>
      <dgm:t>
        <a:bodyPr/>
        <a:lstStyle/>
        <a:p>
          <a:endParaRPr lang="en-GB"/>
        </a:p>
      </dgm:t>
    </dgm:pt>
    <dgm:pt modelId="{F9C0B86B-91FB-4499-A392-4F09877DFD9D}" type="sibTrans" cxnId="{149D8C6F-D311-4444-AF40-BD99A87B5D9F}">
      <dgm:prSet/>
      <dgm:spPr/>
      <dgm:t>
        <a:bodyPr/>
        <a:lstStyle/>
        <a:p>
          <a:endParaRPr lang="en-GB"/>
        </a:p>
      </dgm:t>
    </dgm:pt>
    <dgm:pt modelId="{BC7356EE-3B6C-4F1A-AC9F-CC99B8060356}">
      <dgm:prSet custT="1"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/>
      <dgm:t>
        <a:bodyPr/>
        <a:lstStyle/>
        <a:p>
          <a:pPr algn="ctr"/>
          <a:r>
            <a:rPr lang="en-US" sz="4000" dirty="0" smtClean="0">
              <a:latin typeface="Garamond" pitchFamily="18" charset="0"/>
            </a:rPr>
            <a:t>= </a:t>
          </a:r>
          <a:r>
            <a:rPr lang="fi-FI" sz="4000" dirty="0" smtClean="0">
              <a:latin typeface="Garamond" pitchFamily="18" charset="0"/>
            </a:rPr>
            <a:t>skimmer, blänkande</a:t>
          </a:r>
          <a:endParaRPr lang="en-GB" sz="4000" dirty="0"/>
        </a:p>
      </dgm:t>
    </dgm:pt>
    <dgm:pt modelId="{5A075ECB-0170-4BB5-8C25-239C2B51BB26}" type="parTrans" cxnId="{CBBD232F-0313-4BF3-9361-0F2182F1D416}">
      <dgm:prSet/>
      <dgm:spPr/>
      <dgm:t>
        <a:bodyPr/>
        <a:lstStyle/>
        <a:p>
          <a:endParaRPr lang="en-GB"/>
        </a:p>
      </dgm:t>
    </dgm:pt>
    <dgm:pt modelId="{05426FAB-B640-40B3-A7E4-6FD31EFF201D}" type="sibTrans" cxnId="{CBBD232F-0313-4BF3-9361-0F2182F1D416}">
      <dgm:prSet/>
      <dgm:spPr/>
      <dgm:t>
        <a:bodyPr/>
        <a:lstStyle/>
        <a:p>
          <a:endParaRPr lang="en-GB"/>
        </a:p>
      </dgm:t>
    </dgm:pt>
    <dgm:pt modelId="{D8574716-99BF-44ED-88D4-CF8EBCBE6851}" type="pres">
      <dgm:prSet presAssocID="{BD715B5E-73C5-4B93-8996-8C89041C5C8C}" presName="list" presStyleCnt="0">
        <dgm:presLayoutVars>
          <dgm:dir/>
          <dgm:animLvl val="lvl"/>
        </dgm:presLayoutVars>
      </dgm:prSet>
      <dgm:spPr/>
      <dgm:t>
        <a:bodyPr/>
        <a:lstStyle/>
        <a:p>
          <a:endParaRPr lang="fi-FI"/>
        </a:p>
      </dgm:t>
    </dgm:pt>
    <dgm:pt modelId="{146DE100-852A-44FB-91F8-D34B5AA202B1}" type="pres">
      <dgm:prSet presAssocID="{5FFCABD1-C558-49EE-8F7F-AB6348AA7859}" presName="posSpace" presStyleCnt="0"/>
      <dgm:spPr/>
    </dgm:pt>
    <dgm:pt modelId="{08FCD1C8-0B56-42E8-9F12-70E3668A8473}" type="pres">
      <dgm:prSet presAssocID="{5FFCABD1-C558-49EE-8F7F-AB6348AA7859}" presName="vertFlow" presStyleCnt="0"/>
      <dgm:spPr/>
    </dgm:pt>
    <dgm:pt modelId="{280BF306-3220-4988-90AC-1A6C85249F9F}" type="pres">
      <dgm:prSet presAssocID="{5FFCABD1-C558-49EE-8F7F-AB6348AA7859}" presName="topSpace" presStyleCnt="0"/>
      <dgm:spPr/>
    </dgm:pt>
    <dgm:pt modelId="{F848BF06-02AD-4AD2-B072-8E0A153216F0}" type="pres">
      <dgm:prSet presAssocID="{5FFCABD1-C558-49EE-8F7F-AB6348AA7859}" presName="firstComp" presStyleCnt="0"/>
      <dgm:spPr/>
    </dgm:pt>
    <dgm:pt modelId="{56AF9CD3-FBE7-4FD8-B9F6-2D0A282C0E8F}" type="pres">
      <dgm:prSet presAssocID="{5FFCABD1-C558-49EE-8F7F-AB6348AA7859}" presName="firstChild" presStyleLbl="bgAccFollowNode1" presStyleIdx="0" presStyleCnt="1" custScaleX="102571" custScaleY="63108" custLinFactNeighborX="-2773"/>
      <dgm:spPr/>
      <dgm:t>
        <a:bodyPr/>
        <a:lstStyle/>
        <a:p>
          <a:endParaRPr lang="en-GB"/>
        </a:p>
      </dgm:t>
    </dgm:pt>
    <dgm:pt modelId="{EEDBC8A7-F60B-4AB6-A85C-0F45B48BAAAF}" type="pres">
      <dgm:prSet presAssocID="{5FFCABD1-C558-49EE-8F7F-AB6348AA7859}" presName="firstChildTx" presStyleLbl="bgAccFollowNode1" presStyleIdx="0" presStyleCnt="1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9A9A5C68-3091-49A9-B5B0-4F150E823919}" type="pres">
      <dgm:prSet presAssocID="{5FFCABD1-C558-49EE-8F7F-AB6348AA7859}" presName="negSpace" presStyleCnt="0"/>
      <dgm:spPr/>
    </dgm:pt>
    <dgm:pt modelId="{B28A5467-E570-41CE-BD01-67B685D6B74F}" type="pres">
      <dgm:prSet presAssocID="{5FFCABD1-C558-49EE-8F7F-AB6348AA7859}" presName="circle" presStyleLbl="node1" presStyleIdx="0" presStyleCnt="1" custLinFactNeighborX="584" custLinFactNeighborY="-14698"/>
      <dgm:spPr/>
      <dgm:t>
        <a:bodyPr/>
        <a:lstStyle/>
        <a:p>
          <a:endParaRPr lang="en-GB"/>
        </a:p>
      </dgm:t>
    </dgm:pt>
  </dgm:ptLst>
  <dgm:cxnLst>
    <dgm:cxn modelId="{149D8C6F-D311-4444-AF40-BD99A87B5D9F}" srcId="{BD715B5E-73C5-4B93-8996-8C89041C5C8C}" destId="{5FFCABD1-C558-49EE-8F7F-AB6348AA7859}" srcOrd="0" destOrd="0" parTransId="{C6F8D9F1-9905-4D0A-9E27-32316ADBBAE9}" sibTransId="{F9C0B86B-91FB-4499-A392-4F09877DFD9D}"/>
    <dgm:cxn modelId="{5BCC4FA5-A666-4027-B74B-35148F9A75F6}" type="presOf" srcId="{5FFCABD1-C558-49EE-8F7F-AB6348AA7859}" destId="{B28A5467-E570-41CE-BD01-67B685D6B74F}" srcOrd="0" destOrd="0" presId="urn:microsoft.com/office/officeart/2005/8/layout/hList9"/>
    <dgm:cxn modelId="{3C34B012-EC10-4DDB-A0EA-E8B8EE61BA0E}" type="presOf" srcId="{BC7356EE-3B6C-4F1A-AC9F-CC99B8060356}" destId="{56AF9CD3-FBE7-4FD8-B9F6-2D0A282C0E8F}" srcOrd="0" destOrd="0" presId="urn:microsoft.com/office/officeart/2005/8/layout/hList9"/>
    <dgm:cxn modelId="{0E5E08AC-BB20-4999-8EA5-22C676DCE43A}" type="presOf" srcId="{BD715B5E-73C5-4B93-8996-8C89041C5C8C}" destId="{D8574716-99BF-44ED-88D4-CF8EBCBE6851}" srcOrd="0" destOrd="0" presId="urn:microsoft.com/office/officeart/2005/8/layout/hList9"/>
    <dgm:cxn modelId="{774A00D4-98F4-46B5-A020-99FBB814442C}" type="presOf" srcId="{BC7356EE-3B6C-4F1A-AC9F-CC99B8060356}" destId="{EEDBC8A7-F60B-4AB6-A85C-0F45B48BAAAF}" srcOrd="1" destOrd="0" presId="urn:microsoft.com/office/officeart/2005/8/layout/hList9"/>
    <dgm:cxn modelId="{CBBD232F-0313-4BF3-9361-0F2182F1D416}" srcId="{5FFCABD1-C558-49EE-8F7F-AB6348AA7859}" destId="{BC7356EE-3B6C-4F1A-AC9F-CC99B8060356}" srcOrd="0" destOrd="0" parTransId="{5A075ECB-0170-4BB5-8C25-239C2B51BB26}" sibTransId="{05426FAB-B640-40B3-A7E4-6FD31EFF201D}"/>
    <dgm:cxn modelId="{3AE4FDE2-C0F0-4A85-A6C8-D8199CD5B486}" type="presParOf" srcId="{D8574716-99BF-44ED-88D4-CF8EBCBE6851}" destId="{146DE100-852A-44FB-91F8-D34B5AA202B1}" srcOrd="0" destOrd="0" presId="urn:microsoft.com/office/officeart/2005/8/layout/hList9"/>
    <dgm:cxn modelId="{AA4E1098-5FEB-4CAF-8561-6C3E7D301604}" type="presParOf" srcId="{D8574716-99BF-44ED-88D4-CF8EBCBE6851}" destId="{08FCD1C8-0B56-42E8-9F12-70E3668A8473}" srcOrd="1" destOrd="0" presId="urn:microsoft.com/office/officeart/2005/8/layout/hList9"/>
    <dgm:cxn modelId="{5438C7F2-4665-4769-87FE-79C73F394EB7}" type="presParOf" srcId="{08FCD1C8-0B56-42E8-9F12-70E3668A8473}" destId="{280BF306-3220-4988-90AC-1A6C85249F9F}" srcOrd="0" destOrd="0" presId="urn:microsoft.com/office/officeart/2005/8/layout/hList9"/>
    <dgm:cxn modelId="{89FE1C62-68B1-44B6-B466-49B04C7C16E8}" type="presParOf" srcId="{08FCD1C8-0B56-42E8-9F12-70E3668A8473}" destId="{F848BF06-02AD-4AD2-B072-8E0A153216F0}" srcOrd="1" destOrd="0" presId="urn:microsoft.com/office/officeart/2005/8/layout/hList9"/>
    <dgm:cxn modelId="{6981A79B-CA5F-42FD-BAD7-980D5DBE2B78}" type="presParOf" srcId="{F848BF06-02AD-4AD2-B072-8E0A153216F0}" destId="{56AF9CD3-FBE7-4FD8-B9F6-2D0A282C0E8F}" srcOrd="0" destOrd="0" presId="urn:microsoft.com/office/officeart/2005/8/layout/hList9"/>
    <dgm:cxn modelId="{CF499835-D7FA-40E8-BB43-201B7F2804BB}" type="presParOf" srcId="{F848BF06-02AD-4AD2-B072-8E0A153216F0}" destId="{EEDBC8A7-F60B-4AB6-A85C-0F45B48BAAAF}" srcOrd="1" destOrd="0" presId="urn:microsoft.com/office/officeart/2005/8/layout/hList9"/>
    <dgm:cxn modelId="{191D4C04-825B-4065-9754-BD7DEFC8F692}" type="presParOf" srcId="{D8574716-99BF-44ED-88D4-CF8EBCBE6851}" destId="{9A9A5C68-3091-49A9-B5B0-4F150E823919}" srcOrd="2" destOrd="0" presId="urn:microsoft.com/office/officeart/2005/8/layout/hList9"/>
    <dgm:cxn modelId="{13D8D996-A0F8-4EB5-8E74-81666F81987B}" type="presParOf" srcId="{D8574716-99BF-44ED-88D4-CF8EBCBE6851}" destId="{B28A5467-E570-41CE-BD01-67B685D6B74F}" srcOrd="3" destOrd="0" presId="urn:microsoft.com/office/officeart/2005/8/layout/hList9"/>
  </dgm:cxnLst>
  <dgm:bg/>
  <dgm:whole/>
  <dgm:extLst>
    <a:ext uri="http://schemas.microsoft.com/office/drawing/2008/diagram">
      <dsp:dataModelExt xmlns:dsp="http://schemas.microsoft.com/office/drawing/2008/diagram" xmlns="" relId="rId9" minVer="http://schemas.openxmlformats.org/drawingml/2006/diagram"/>
    </a:ext>
  </dgm:extLst>
</dgm:dataModel>
</file>

<file path=ppt/diagrams/data24.xml><?xml version="1.0" encoding="utf-8"?>
<dgm:dataModel xmlns:dgm="http://schemas.openxmlformats.org/drawingml/2006/diagram" xmlns:a="http://schemas.openxmlformats.org/drawingml/2006/main">
  <dgm:ptLst>
    <dgm:pt modelId="{BD715B5E-73C5-4B93-8996-8C89041C5C8C}" type="doc">
      <dgm:prSet loTypeId="urn:microsoft.com/office/officeart/2005/8/layout/hList9" loCatId="list" qsTypeId="urn:microsoft.com/office/officeart/2005/8/quickstyle/simple5" qsCatId="simple" csTypeId="urn:microsoft.com/office/officeart/2005/8/colors/accent2_2" csCatId="accent2" phldr="1"/>
      <dgm:spPr/>
      <dgm:t>
        <a:bodyPr/>
        <a:lstStyle/>
        <a:p>
          <a:endParaRPr lang="fi-FI"/>
        </a:p>
      </dgm:t>
    </dgm:pt>
    <dgm:pt modelId="{5FFCABD1-C558-49EE-8F7F-AB6348AA7859}">
      <dgm:prSet custT="1"/>
      <dgm:spPr/>
      <dgm:t>
        <a:bodyPr/>
        <a:lstStyle/>
        <a:p>
          <a:r>
            <a:rPr lang="fi-FI" sz="5400" b="1" dirty="0" smtClean="0">
              <a:latin typeface="Garamond" pitchFamily="18" charset="0"/>
            </a:rPr>
            <a:t>grymta</a:t>
          </a:r>
          <a:endParaRPr lang="en-US" sz="5400" b="1" dirty="0" smtClean="0"/>
        </a:p>
        <a:p>
          <a:r>
            <a:rPr lang="fi-FI" sz="3300" dirty="0" smtClean="0"/>
            <a:t>[²gr'ym:ta] </a:t>
          </a:r>
          <a:endParaRPr lang="en-US" sz="3300" dirty="0" smtClean="0"/>
        </a:p>
      </dgm:t>
    </dgm:pt>
    <dgm:pt modelId="{C6F8D9F1-9905-4D0A-9E27-32316ADBBAE9}" type="parTrans" cxnId="{149D8C6F-D311-4444-AF40-BD99A87B5D9F}">
      <dgm:prSet/>
      <dgm:spPr/>
      <dgm:t>
        <a:bodyPr/>
        <a:lstStyle/>
        <a:p>
          <a:endParaRPr lang="en-GB"/>
        </a:p>
      </dgm:t>
    </dgm:pt>
    <dgm:pt modelId="{F9C0B86B-91FB-4499-A392-4F09877DFD9D}" type="sibTrans" cxnId="{149D8C6F-D311-4444-AF40-BD99A87B5D9F}">
      <dgm:prSet/>
      <dgm:spPr/>
      <dgm:t>
        <a:bodyPr/>
        <a:lstStyle/>
        <a:p>
          <a:endParaRPr lang="en-GB"/>
        </a:p>
      </dgm:t>
    </dgm:pt>
    <dgm:pt modelId="{BC7356EE-3B6C-4F1A-AC9F-CC99B8060356}">
      <dgm:prSet custT="1"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/>
      <dgm:t>
        <a:bodyPr/>
        <a:lstStyle/>
        <a:p>
          <a:pPr algn="ctr"/>
          <a:r>
            <a:rPr lang="en-US" sz="4000" dirty="0" smtClean="0">
              <a:latin typeface="Garamond" pitchFamily="18" charset="0"/>
            </a:rPr>
            <a:t>= </a:t>
          </a:r>
          <a:r>
            <a:rPr lang="sv-SE" sz="4000" dirty="0" smtClean="0">
              <a:latin typeface="Garamond" pitchFamily="18" charset="0"/>
            </a:rPr>
            <a:t>låta som en gris, knorra</a:t>
          </a:r>
          <a:endParaRPr lang="en-GB" sz="4000" dirty="0"/>
        </a:p>
      </dgm:t>
    </dgm:pt>
    <dgm:pt modelId="{5A075ECB-0170-4BB5-8C25-239C2B51BB26}" type="parTrans" cxnId="{CBBD232F-0313-4BF3-9361-0F2182F1D416}">
      <dgm:prSet/>
      <dgm:spPr/>
      <dgm:t>
        <a:bodyPr/>
        <a:lstStyle/>
        <a:p>
          <a:endParaRPr lang="en-GB"/>
        </a:p>
      </dgm:t>
    </dgm:pt>
    <dgm:pt modelId="{05426FAB-B640-40B3-A7E4-6FD31EFF201D}" type="sibTrans" cxnId="{CBBD232F-0313-4BF3-9361-0F2182F1D416}">
      <dgm:prSet/>
      <dgm:spPr/>
      <dgm:t>
        <a:bodyPr/>
        <a:lstStyle/>
        <a:p>
          <a:endParaRPr lang="en-GB"/>
        </a:p>
      </dgm:t>
    </dgm:pt>
    <dgm:pt modelId="{D8574716-99BF-44ED-88D4-CF8EBCBE6851}" type="pres">
      <dgm:prSet presAssocID="{BD715B5E-73C5-4B93-8996-8C89041C5C8C}" presName="list" presStyleCnt="0">
        <dgm:presLayoutVars>
          <dgm:dir/>
          <dgm:animLvl val="lvl"/>
        </dgm:presLayoutVars>
      </dgm:prSet>
      <dgm:spPr/>
      <dgm:t>
        <a:bodyPr/>
        <a:lstStyle/>
        <a:p>
          <a:endParaRPr lang="fi-FI"/>
        </a:p>
      </dgm:t>
    </dgm:pt>
    <dgm:pt modelId="{146DE100-852A-44FB-91F8-D34B5AA202B1}" type="pres">
      <dgm:prSet presAssocID="{5FFCABD1-C558-49EE-8F7F-AB6348AA7859}" presName="posSpace" presStyleCnt="0"/>
      <dgm:spPr/>
    </dgm:pt>
    <dgm:pt modelId="{08FCD1C8-0B56-42E8-9F12-70E3668A8473}" type="pres">
      <dgm:prSet presAssocID="{5FFCABD1-C558-49EE-8F7F-AB6348AA7859}" presName="vertFlow" presStyleCnt="0"/>
      <dgm:spPr/>
    </dgm:pt>
    <dgm:pt modelId="{280BF306-3220-4988-90AC-1A6C85249F9F}" type="pres">
      <dgm:prSet presAssocID="{5FFCABD1-C558-49EE-8F7F-AB6348AA7859}" presName="topSpace" presStyleCnt="0"/>
      <dgm:spPr/>
    </dgm:pt>
    <dgm:pt modelId="{F848BF06-02AD-4AD2-B072-8E0A153216F0}" type="pres">
      <dgm:prSet presAssocID="{5FFCABD1-C558-49EE-8F7F-AB6348AA7859}" presName="firstComp" presStyleCnt="0"/>
      <dgm:spPr/>
    </dgm:pt>
    <dgm:pt modelId="{56AF9CD3-FBE7-4FD8-B9F6-2D0A282C0E8F}" type="pres">
      <dgm:prSet presAssocID="{5FFCABD1-C558-49EE-8F7F-AB6348AA7859}" presName="firstChild" presStyleLbl="bgAccFollowNode1" presStyleIdx="0" presStyleCnt="1" custScaleX="102571" custScaleY="63108" custLinFactNeighborX="-2773"/>
      <dgm:spPr/>
      <dgm:t>
        <a:bodyPr/>
        <a:lstStyle/>
        <a:p>
          <a:endParaRPr lang="en-GB"/>
        </a:p>
      </dgm:t>
    </dgm:pt>
    <dgm:pt modelId="{EEDBC8A7-F60B-4AB6-A85C-0F45B48BAAAF}" type="pres">
      <dgm:prSet presAssocID="{5FFCABD1-C558-49EE-8F7F-AB6348AA7859}" presName="firstChildTx" presStyleLbl="bgAccFollowNode1" presStyleIdx="0" presStyleCnt="1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9A9A5C68-3091-49A9-B5B0-4F150E823919}" type="pres">
      <dgm:prSet presAssocID="{5FFCABD1-C558-49EE-8F7F-AB6348AA7859}" presName="negSpace" presStyleCnt="0"/>
      <dgm:spPr/>
    </dgm:pt>
    <dgm:pt modelId="{B28A5467-E570-41CE-BD01-67B685D6B74F}" type="pres">
      <dgm:prSet presAssocID="{5FFCABD1-C558-49EE-8F7F-AB6348AA7859}" presName="circle" presStyleLbl="node1" presStyleIdx="0" presStyleCnt="1" custLinFactNeighborX="584" custLinFactNeighborY="-14698"/>
      <dgm:spPr/>
      <dgm:t>
        <a:bodyPr/>
        <a:lstStyle/>
        <a:p>
          <a:endParaRPr lang="en-GB"/>
        </a:p>
      </dgm:t>
    </dgm:pt>
  </dgm:ptLst>
  <dgm:cxnLst>
    <dgm:cxn modelId="{149D8C6F-D311-4444-AF40-BD99A87B5D9F}" srcId="{BD715B5E-73C5-4B93-8996-8C89041C5C8C}" destId="{5FFCABD1-C558-49EE-8F7F-AB6348AA7859}" srcOrd="0" destOrd="0" parTransId="{C6F8D9F1-9905-4D0A-9E27-32316ADBBAE9}" sibTransId="{F9C0B86B-91FB-4499-A392-4F09877DFD9D}"/>
    <dgm:cxn modelId="{CB85134A-2B46-46D2-9CC8-E813A4398797}" type="presOf" srcId="{BC7356EE-3B6C-4F1A-AC9F-CC99B8060356}" destId="{56AF9CD3-FBE7-4FD8-B9F6-2D0A282C0E8F}" srcOrd="0" destOrd="0" presId="urn:microsoft.com/office/officeart/2005/8/layout/hList9"/>
    <dgm:cxn modelId="{8E203ABE-1657-4BB9-864B-159540E720DC}" type="presOf" srcId="{BD715B5E-73C5-4B93-8996-8C89041C5C8C}" destId="{D8574716-99BF-44ED-88D4-CF8EBCBE6851}" srcOrd="0" destOrd="0" presId="urn:microsoft.com/office/officeart/2005/8/layout/hList9"/>
    <dgm:cxn modelId="{21C732EE-3980-4D30-AE91-7B4C2893A0AE}" type="presOf" srcId="{5FFCABD1-C558-49EE-8F7F-AB6348AA7859}" destId="{B28A5467-E570-41CE-BD01-67B685D6B74F}" srcOrd="0" destOrd="0" presId="urn:microsoft.com/office/officeart/2005/8/layout/hList9"/>
    <dgm:cxn modelId="{BFB9EF74-2B71-469A-9854-8861BB303F78}" type="presOf" srcId="{BC7356EE-3B6C-4F1A-AC9F-CC99B8060356}" destId="{EEDBC8A7-F60B-4AB6-A85C-0F45B48BAAAF}" srcOrd="1" destOrd="0" presId="urn:microsoft.com/office/officeart/2005/8/layout/hList9"/>
    <dgm:cxn modelId="{CBBD232F-0313-4BF3-9361-0F2182F1D416}" srcId="{5FFCABD1-C558-49EE-8F7F-AB6348AA7859}" destId="{BC7356EE-3B6C-4F1A-AC9F-CC99B8060356}" srcOrd="0" destOrd="0" parTransId="{5A075ECB-0170-4BB5-8C25-239C2B51BB26}" sibTransId="{05426FAB-B640-40B3-A7E4-6FD31EFF201D}"/>
    <dgm:cxn modelId="{4A52CFEC-4CD0-459A-A5F8-DEC1C0FA93F4}" type="presParOf" srcId="{D8574716-99BF-44ED-88D4-CF8EBCBE6851}" destId="{146DE100-852A-44FB-91F8-D34B5AA202B1}" srcOrd="0" destOrd="0" presId="urn:microsoft.com/office/officeart/2005/8/layout/hList9"/>
    <dgm:cxn modelId="{AA965864-C4E1-4F20-85F1-C52522CCAA74}" type="presParOf" srcId="{D8574716-99BF-44ED-88D4-CF8EBCBE6851}" destId="{08FCD1C8-0B56-42E8-9F12-70E3668A8473}" srcOrd="1" destOrd="0" presId="urn:microsoft.com/office/officeart/2005/8/layout/hList9"/>
    <dgm:cxn modelId="{972FD450-5192-46A5-A62E-5C3F352AF48F}" type="presParOf" srcId="{08FCD1C8-0B56-42E8-9F12-70E3668A8473}" destId="{280BF306-3220-4988-90AC-1A6C85249F9F}" srcOrd="0" destOrd="0" presId="urn:microsoft.com/office/officeart/2005/8/layout/hList9"/>
    <dgm:cxn modelId="{8474D303-04B0-4140-B9C7-00C11B3FC143}" type="presParOf" srcId="{08FCD1C8-0B56-42E8-9F12-70E3668A8473}" destId="{F848BF06-02AD-4AD2-B072-8E0A153216F0}" srcOrd="1" destOrd="0" presId="urn:microsoft.com/office/officeart/2005/8/layout/hList9"/>
    <dgm:cxn modelId="{6B675B07-BEE4-44DD-BD0A-CEECCE4701BD}" type="presParOf" srcId="{F848BF06-02AD-4AD2-B072-8E0A153216F0}" destId="{56AF9CD3-FBE7-4FD8-B9F6-2D0A282C0E8F}" srcOrd="0" destOrd="0" presId="urn:microsoft.com/office/officeart/2005/8/layout/hList9"/>
    <dgm:cxn modelId="{8A18BA3A-13C6-4B8B-A6B4-57B82E6C8A9E}" type="presParOf" srcId="{F848BF06-02AD-4AD2-B072-8E0A153216F0}" destId="{EEDBC8A7-F60B-4AB6-A85C-0F45B48BAAAF}" srcOrd="1" destOrd="0" presId="urn:microsoft.com/office/officeart/2005/8/layout/hList9"/>
    <dgm:cxn modelId="{2CF32246-FA0E-4E70-BCE9-7699547155D2}" type="presParOf" srcId="{D8574716-99BF-44ED-88D4-CF8EBCBE6851}" destId="{9A9A5C68-3091-49A9-B5B0-4F150E823919}" srcOrd="2" destOrd="0" presId="urn:microsoft.com/office/officeart/2005/8/layout/hList9"/>
    <dgm:cxn modelId="{932EA1F6-D388-474C-A8AB-A647F3E4B354}" type="presParOf" srcId="{D8574716-99BF-44ED-88D4-CF8EBCBE6851}" destId="{B28A5467-E570-41CE-BD01-67B685D6B74F}" srcOrd="3" destOrd="0" presId="urn:microsoft.com/office/officeart/2005/8/layout/hList9"/>
  </dgm:cxnLst>
  <dgm:bg/>
  <dgm:whole/>
  <dgm:extLst>
    <a:ext uri="http://schemas.microsoft.com/office/drawing/2008/diagram">
      <dsp:dataModelExt xmlns:dsp="http://schemas.microsoft.com/office/drawing/2008/diagram" xmlns="" relId="rId9" minVer="http://schemas.openxmlformats.org/drawingml/2006/diagram"/>
    </a:ext>
  </dgm:extLst>
</dgm:dataModel>
</file>

<file path=ppt/diagrams/data25.xml><?xml version="1.0" encoding="utf-8"?>
<dgm:dataModel xmlns:dgm="http://schemas.openxmlformats.org/drawingml/2006/diagram" xmlns:a="http://schemas.openxmlformats.org/drawingml/2006/main">
  <dgm:ptLst>
    <dgm:pt modelId="{BD715B5E-73C5-4B93-8996-8C89041C5C8C}" type="doc">
      <dgm:prSet loTypeId="urn:microsoft.com/office/officeart/2005/8/layout/hList9" loCatId="list" qsTypeId="urn:microsoft.com/office/officeart/2005/8/quickstyle/simple5" qsCatId="simple" csTypeId="urn:microsoft.com/office/officeart/2005/8/colors/accent2_2" csCatId="accent2" phldr="1"/>
      <dgm:spPr/>
      <dgm:t>
        <a:bodyPr/>
        <a:lstStyle/>
        <a:p>
          <a:endParaRPr lang="fi-FI"/>
        </a:p>
      </dgm:t>
    </dgm:pt>
    <dgm:pt modelId="{5FFCABD1-C558-49EE-8F7F-AB6348AA7859}">
      <dgm:prSet custT="1"/>
      <dgm:spPr/>
      <dgm:t>
        <a:bodyPr/>
        <a:lstStyle/>
        <a:p>
          <a:r>
            <a:rPr lang="fi-FI" sz="5400" b="1" dirty="0" smtClean="0">
              <a:latin typeface="Garamond" pitchFamily="18" charset="0"/>
            </a:rPr>
            <a:t>glansig</a:t>
          </a:r>
          <a:endParaRPr lang="en-US" sz="5400" b="1" dirty="0" smtClean="0"/>
        </a:p>
        <a:p>
          <a:r>
            <a:rPr lang="fi-FI" sz="3600" dirty="0" smtClean="0"/>
            <a:t>[²gl'an:sig]</a:t>
          </a:r>
          <a:endParaRPr lang="en-US" sz="3600" dirty="0" smtClean="0"/>
        </a:p>
      </dgm:t>
    </dgm:pt>
    <dgm:pt modelId="{C6F8D9F1-9905-4D0A-9E27-32316ADBBAE9}" type="parTrans" cxnId="{149D8C6F-D311-4444-AF40-BD99A87B5D9F}">
      <dgm:prSet/>
      <dgm:spPr/>
      <dgm:t>
        <a:bodyPr/>
        <a:lstStyle/>
        <a:p>
          <a:endParaRPr lang="en-GB"/>
        </a:p>
      </dgm:t>
    </dgm:pt>
    <dgm:pt modelId="{F9C0B86B-91FB-4499-A392-4F09877DFD9D}" type="sibTrans" cxnId="{149D8C6F-D311-4444-AF40-BD99A87B5D9F}">
      <dgm:prSet/>
      <dgm:spPr/>
      <dgm:t>
        <a:bodyPr/>
        <a:lstStyle/>
        <a:p>
          <a:endParaRPr lang="en-GB"/>
        </a:p>
      </dgm:t>
    </dgm:pt>
    <dgm:pt modelId="{BC7356EE-3B6C-4F1A-AC9F-CC99B8060356}">
      <dgm:prSet custT="1"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/>
      <dgm:t>
        <a:bodyPr/>
        <a:lstStyle/>
        <a:p>
          <a:pPr algn="ctr"/>
          <a:r>
            <a:rPr lang="en-US" sz="4000" dirty="0" smtClean="0">
              <a:latin typeface="Garamond" pitchFamily="18" charset="0"/>
            </a:rPr>
            <a:t>= </a:t>
          </a:r>
          <a:r>
            <a:rPr lang="fi-FI" sz="4000" dirty="0" smtClean="0">
              <a:latin typeface="Garamond" pitchFamily="18" charset="0"/>
            </a:rPr>
            <a:t>blänkande, skinande</a:t>
          </a:r>
          <a:endParaRPr lang="en-GB" sz="4000" dirty="0"/>
        </a:p>
      </dgm:t>
    </dgm:pt>
    <dgm:pt modelId="{5A075ECB-0170-4BB5-8C25-239C2B51BB26}" type="parTrans" cxnId="{CBBD232F-0313-4BF3-9361-0F2182F1D416}">
      <dgm:prSet/>
      <dgm:spPr/>
      <dgm:t>
        <a:bodyPr/>
        <a:lstStyle/>
        <a:p>
          <a:endParaRPr lang="en-GB"/>
        </a:p>
      </dgm:t>
    </dgm:pt>
    <dgm:pt modelId="{05426FAB-B640-40B3-A7E4-6FD31EFF201D}" type="sibTrans" cxnId="{CBBD232F-0313-4BF3-9361-0F2182F1D416}">
      <dgm:prSet/>
      <dgm:spPr/>
      <dgm:t>
        <a:bodyPr/>
        <a:lstStyle/>
        <a:p>
          <a:endParaRPr lang="en-GB"/>
        </a:p>
      </dgm:t>
    </dgm:pt>
    <dgm:pt modelId="{D8574716-99BF-44ED-88D4-CF8EBCBE6851}" type="pres">
      <dgm:prSet presAssocID="{BD715B5E-73C5-4B93-8996-8C89041C5C8C}" presName="list" presStyleCnt="0">
        <dgm:presLayoutVars>
          <dgm:dir/>
          <dgm:animLvl val="lvl"/>
        </dgm:presLayoutVars>
      </dgm:prSet>
      <dgm:spPr/>
      <dgm:t>
        <a:bodyPr/>
        <a:lstStyle/>
        <a:p>
          <a:endParaRPr lang="fi-FI"/>
        </a:p>
      </dgm:t>
    </dgm:pt>
    <dgm:pt modelId="{146DE100-852A-44FB-91F8-D34B5AA202B1}" type="pres">
      <dgm:prSet presAssocID="{5FFCABD1-C558-49EE-8F7F-AB6348AA7859}" presName="posSpace" presStyleCnt="0"/>
      <dgm:spPr/>
    </dgm:pt>
    <dgm:pt modelId="{08FCD1C8-0B56-42E8-9F12-70E3668A8473}" type="pres">
      <dgm:prSet presAssocID="{5FFCABD1-C558-49EE-8F7F-AB6348AA7859}" presName="vertFlow" presStyleCnt="0"/>
      <dgm:spPr/>
    </dgm:pt>
    <dgm:pt modelId="{280BF306-3220-4988-90AC-1A6C85249F9F}" type="pres">
      <dgm:prSet presAssocID="{5FFCABD1-C558-49EE-8F7F-AB6348AA7859}" presName="topSpace" presStyleCnt="0"/>
      <dgm:spPr/>
    </dgm:pt>
    <dgm:pt modelId="{F848BF06-02AD-4AD2-B072-8E0A153216F0}" type="pres">
      <dgm:prSet presAssocID="{5FFCABD1-C558-49EE-8F7F-AB6348AA7859}" presName="firstComp" presStyleCnt="0"/>
      <dgm:spPr/>
    </dgm:pt>
    <dgm:pt modelId="{56AF9CD3-FBE7-4FD8-B9F6-2D0A282C0E8F}" type="pres">
      <dgm:prSet presAssocID="{5FFCABD1-C558-49EE-8F7F-AB6348AA7859}" presName="firstChild" presStyleLbl="bgAccFollowNode1" presStyleIdx="0" presStyleCnt="1" custScaleX="102571" custScaleY="63108" custLinFactNeighborX="-2773"/>
      <dgm:spPr/>
      <dgm:t>
        <a:bodyPr/>
        <a:lstStyle/>
        <a:p>
          <a:endParaRPr lang="en-GB"/>
        </a:p>
      </dgm:t>
    </dgm:pt>
    <dgm:pt modelId="{EEDBC8A7-F60B-4AB6-A85C-0F45B48BAAAF}" type="pres">
      <dgm:prSet presAssocID="{5FFCABD1-C558-49EE-8F7F-AB6348AA7859}" presName="firstChildTx" presStyleLbl="bgAccFollowNode1" presStyleIdx="0" presStyleCnt="1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9A9A5C68-3091-49A9-B5B0-4F150E823919}" type="pres">
      <dgm:prSet presAssocID="{5FFCABD1-C558-49EE-8F7F-AB6348AA7859}" presName="negSpace" presStyleCnt="0"/>
      <dgm:spPr/>
    </dgm:pt>
    <dgm:pt modelId="{B28A5467-E570-41CE-BD01-67B685D6B74F}" type="pres">
      <dgm:prSet presAssocID="{5FFCABD1-C558-49EE-8F7F-AB6348AA7859}" presName="circle" presStyleLbl="node1" presStyleIdx="0" presStyleCnt="1" custLinFactNeighborX="584" custLinFactNeighborY="-14698"/>
      <dgm:spPr/>
      <dgm:t>
        <a:bodyPr/>
        <a:lstStyle/>
        <a:p>
          <a:endParaRPr lang="en-GB"/>
        </a:p>
      </dgm:t>
    </dgm:pt>
  </dgm:ptLst>
  <dgm:cxnLst>
    <dgm:cxn modelId="{149D8C6F-D311-4444-AF40-BD99A87B5D9F}" srcId="{BD715B5E-73C5-4B93-8996-8C89041C5C8C}" destId="{5FFCABD1-C558-49EE-8F7F-AB6348AA7859}" srcOrd="0" destOrd="0" parTransId="{C6F8D9F1-9905-4D0A-9E27-32316ADBBAE9}" sibTransId="{F9C0B86B-91FB-4499-A392-4F09877DFD9D}"/>
    <dgm:cxn modelId="{5415487A-6CF9-424D-B81F-94412D71FEAF}" type="presOf" srcId="{BC7356EE-3B6C-4F1A-AC9F-CC99B8060356}" destId="{EEDBC8A7-F60B-4AB6-A85C-0F45B48BAAAF}" srcOrd="1" destOrd="0" presId="urn:microsoft.com/office/officeart/2005/8/layout/hList9"/>
    <dgm:cxn modelId="{E2C90DE4-B240-4636-9307-A21DB8E659D8}" type="presOf" srcId="{5FFCABD1-C558-49EE-8F7F-AB6348AA7859}" destId="{B28A5467-E570-41CE-BD01-67B685D6B74F}" srcOrd="0" destOrd="0" presId="urn:microsoft.com/office/officeart/2005/8/layout/hList9"/>
    <dgm:cxn modelId="{CBBD232F-0313-4BF3-9361-0F2182F1D416}" srcId="{5FFCABD1-C558-49EE-8F7F-AB6348AA7859}" destId="{BC7356EE-3B6C-4F1A-AC9F-CC99B8060356}" srcOrd="0" destOrd="0" parTransId="{5A075ECB-0170-4BB5-8C25-239C2B51BB26}" sibTransId="{05426FAB-B640-40B3-A7E4-6FD31EFF201D}"/>
    <dgm:cxn modelId="{D168EC75-6565-4FFF-A0EC-7656E342D027}" type="presOf" srcId="{BC7356EE-3B6C-4F1A-AC9F-CC99B8060356}" destId="{56AF9CD3-FBE7-4FD8-B9F6-2D0A282C0E8F}" srcOrd="0" destOrd="0" presId="urn:microsoft.com/office/officeart/2005/8/layout/hList9"/>
    <dgm:cxn modelId="{6B310665-74E4-40C1-9829-EC9E71017E89}" type="presOf" srcId="{BD715B5E-73C5-4B93-8996-8C89041C5C8C}" destId="{D8574716-99BF-44ED-88D4-CF8EBCBE6851}" srcOrd="0" destOrd="0" presId="urn:microsoft.com/office/officeart/2005/8/layout/hList9"/>
    <dgm:cxn modelId="{AF5F9CF0-B86D-4330-BE2B-01AE94FC9DDF}" type="presParOf" srcId="{D8574716-99BF-44ED-88D4-CF8EBCBE6851}" destId="{146DE100-852A-44FB-91F8-D34B5AA202B1}" srcOrd="0" destOrd="0" presId="urn:microsoft.com/office/officeart/2005/8/layout/hList9"/>
    <dgm:cxn modelId="{23F2EA9C-E276-4240-A0E7-0A7B8031DFDC}" type="presParOf" srcId="{D8574716-99BF-44ED-88D4-CF8EBCBE6851}" destId="{08FCD1C8-0B56-42E8-9F12-70E3668A8473}" srcOrd="1" destOrd="0" presId="urn:microsoft.com/office/officeart/2005/8/layout/hList9"/>
    <dgm:cxn modelId="{02BE3DC3-00C5-47D0-8951-87BCF86EFDB2}" type="presParOf" srcId="{08FCD1C8-0B56-42E8-9F12-70E3668A8473}" destId="{280BF306-3220-4988-90AC-1A6C85249F9F}" srcOrd="0" destOrd="0" presId="urn:microsoft.com/office/officeart/2005/8/layout/hList9"/>
    <dgm:cxn modelId="{DFD55803-2F9D-46E0-B62C-91D1D5D8A5AA}" type="presParOf" srcId="{08FCD1C8-0B56-42E8-9F12-70E3668A8473}" destId="{F848BF06-02AD-4AD2-B072-8E0A153216F0}" srcOrd="1" destOrd="0" presId="urn:microsoft.com/office/officeart/2005/8/layout/hList9"/>
    <dgm:cxn modelId="{09BC6967-A45B-4EFD-B377-1120ED08BA34}" type="presParOf" srcId="{F848BF06-02AD-4AD2-B072-8E0A153216F0}" destId="{56AF9CD3-FBE7-4FD8-B9F6-2D0A282C0E8F}" srcOrd="0" destOrd="0" presId="urn:microsoft.com/office/officeart/2005/8/layout/hList9"/>
    <dgm:cxn modelId="{FC52EFF4-BF2C-4FAD-8630-C4EB1BA6B875}" type="presParOf" srcId="{F848BF06-02AD-4AD2-B072-8E0A153216F0}" destId="{EEDBC8A7-F60B-4AB6-A85C-0F45B48BAAAF}" srcOrd="1" destOrd="0" presId="urn:microsoft.com/office/officeart/2005/8/layout/hList9"/>
    <dgm:cxn modelId="{568C2ADF-AC21-40C0-BA78-36DCBDE186C4}" type="presParOf" srcId="{D8574716-99BF-44ED-88D4-CF8EBCBE6851}" destId="{9A9A5C68-3091-49A9-B5B0-4F150E823919}" srcOrd="2" destOrd="0" presId="urn:microsoft.com/office/officeart/2005/8/layout/hList9"/>
    <dgm:cxn modelId="{4345679D-D619-4FC5-8290-1C4B0EC0473F}" type="presParOf" srcId="{D8574716-99BF-44ED-88D4-CF8EBCBE6851}" destId="{B28A5467-E570-41CE-BD01-67B685D6B74F}" srcOrd="3" destOrd="0" presId="urn:microsoft.com/office/officeart/2005/8/layout/hList9"/>
  </dgm:cxnLst>
  <dgm:bg/>
  <dgm:whole/>
  <dgm:extLst>
    <a:ext uri="http://schemas.microsoft.com/office/drawing/2008/diagram">
      <dsp:dataModelExt xmlns:dsp="http://schemas.microsoft.com/office/drawing/2008/diagram" xmlns="" relId="rId9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56AF9CD3-FBE7-4FD8-B9F6-2D0A282C0E8F}">
      <dsp:nvSpPr>
        <dsp:cNvPr id="0" name=""/>
        <dsp:cNvSpPr/>
      </dsp:nvSpPr>
      <dsp:spPr>
        <a:xfrm>
          <a:off x="2209121" y="1527190"/>
          <a:ext cx="4720346" cy="1888578"/>
        </a:xfrm>
        <a:prstGeom prst="rect">
          <a:avLst/>
        </a:prstGeom>
        <a:gradFill rotWithShape="1">
          <a:gsLst>
            <a:gs pos="0">
              <a:schemeClr val="accent2">
                <a:tint val="70000"/>
                <a:satMod val="130000"/>
              </a:schemeClr>
            </a:gs>
            <a:gs pos="43000">
              <a:schemeClr val="accent2">
                <a:tint val="44000"/>
                <a:satMod val="165000"/>
              </a:schemeClr>
            </a:gs>
            <a:gs pos="93000">
              <a:schemeClr val="accent2">
                <a:tint val="15000"/>
                <a:satMod val="165000"/>
              </a:schemeClr>
            </a:gs>
            <a:gs pos="100000">
              <a:schemeClr val="accent2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 w="9525" cap="flat" cmpd="sng" algn="ctr">
          <a:solidFill>
            <a:schemeClr val="accent2">
              <a:shade val="50000"/>
              <a:satMod val="103000"/>
            </a:schemeClr>
          </a:solidFill>
          <a:prstDash val="solid"/>
        </a:ln>
        <a:effectLst>
          <a:outerShdw blurRad="57150" dist="38100" dir="5400000" algn="ctr" rotWithShape="0">
            <a:schemeClr val="accent2">
              <a:shade val="9000"/>
              <a:satMod val="105000"/>
              <a:alpha val="48000"/>
            </a:schemeClr>
          </a:outerShdw>
        </a:effectLst>
      </dsp:spPr>
      <dsp:style>
        <a:lnRef idx="1">
          <a:schemeClr val="accent2"/>
        </a:lnRef>
        <a:fillRef idx="2">
          <a:schemeClr val="accent2"/>
        </a:fillRef>
        <a:effectRef idx="1">
          <a:schemeClr val="accent2"/>
        </a:effectRef>
        <a:fontRef idx="minor">
          <a:schemeClr val="dk1"/>
        </a:fontRef>
      </dsp:style>
      <dsp:txBody>
        <a:bodyPr spcFirstLastPara="0" vert="horz" wrap="square" lIns="0" tIns="284480" rIns="284480" bIns="28448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000" kern="1200" dirty="0" smtClean="0">
              <a:latin typeface="Garamond" pitchFamily="18" charset="0"/>
            </a:rPr>
            <a:t>= </a:t>
          </a:r>
          <a:r>
            <a:rPr lang="fi-FI" sz="4000" kern="1200" dirty="0" smtClean="0">
              <a:latin typeface="Garamond" pitchFamily="18" charset="0"/>
            </a:rPr>
            <a:t>villigt, med nöje</a:t>
          </a:r>
          <a:endParaRPr lang="en-GB" sz="4000" kern="1200" dirty="0"/>
        </a:p>
      </dsp:txBody>
      <dsp:txXfrm>
        <a:off x="2964376" y="1527190"/>
        <a:ext cx="3965091" cy="1888578"/>
      </dsp:txXfrm>
    </dsp:sp>
    <dsp:sp modelId="{B28A5467-E570-41CE-BD01-67B685D6B74F}">
      <dsp:nvSpPr>
        <dsp:cNvPr id="0" name=""/>
        <dsp:cNvSpPr/>
      </dsp:nvSpPr>
      <dsp:spPr>
        <a:xfrm>
          <a:off x="217688" y="0"/>
          <a:ext cx="2991117" cy="2991117"/>
        </a:xfrm>
        <a:prstGeom prst="ellips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68000">
              <a:schemeClr val="accent2"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2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 fov="0">
            <a:rot lat="0" lon="0" rev="0"/>
          </a:camera>
          <a:lightRig rig="glow" dir="tl">
            <a:rot lat="0" lon="0" rev="900000"/>
          </a:lightRig>
        </a:scene3d>
        <a:sp3d prstMaterial="powder">
          <a:bevelT w="25400" h="381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2667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000" b="1" kern="1200" dirty="0" err="1" smtClean="0">
              <a:latin typeface="Garamond" pitchFamily="18" charset="0"/>
            </a:rPr>
            <a:t>gärna</a:t>
          </a:r>
          <a:r>
            <a:rPr lang="en-US" sz="6000" kern="1200" dirty="0" smtClean="0">
              <a:latin typeface="Garamond" pitchFamily="18" charset="0"/>
            </a:rPr>
            <a:t> </a:t>
          </a:r>
          <a:endParaRPr lang="en-US" sz="6000" b="1" kern="1200" dirty="0" smtClean="0"/>
        </a:p>
        <a:p>
          <a:pPr lvl="0" algn="ctr" defTabSz="2667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3600" b="1" kern="1200" smtClean="0"/>
            <a:t>[²j'ä:r_na</a:t>
          </a:r>
          <a:r>
            <a:rPr lang="en-GB" sz="3600" b="1" kern="1200" dirty="0" smtClean="0"/>
            <a:t>]</a:t>
          </a:r>
          <a:endParaRPr lang="en-US" sz="3600" kern="1200" dirty="0" smtClean="0"/>
        </a:p>
      </dsp:txBody>
      <dsp:txXfrm>
        <a:off x="217688" y="0"/>
        <a:ext cx="2991117" cy="2991117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56AF9CD3-FBE7-4FD8-B9F6-2D0A282C0E8F}">
      <dsp:nvSpPr>
        <dsp:cNvPr id="0" name=""/>
        <dsp:cNvSpPr/>
      </dsp:nvSpPr>
      <dsp:spPr>
        <a:xfrm>
          <a:off x="2209121" y="1527190"/>
          <a:ext cx="4720346" cy="1888578"/>
        </a:xfrm>
        <a:prstGeom prst="rect">
          <a:avLst/>
        </a:prstGeom>
        <a:gradFill rotWithShape="1">
          <a:gsLst>
            <a:gs pos="0">
              <a:schemeClr val="accent2">
                <a:tint val="70000"/>
                <a:satMod val="130000"/>
              </a:schemeClr>
            </a:gs>
            <a:gs pos="43000">
              <a:schemeClr val="accent2">
                <a:tint val="44000"/>
                <a:satMod val="165000"/>
              </a:schemeClr>
            </a:gs>
            <a:gs pos="93000">
              <a:schemeClr val="accent2">
                <a:tint val="15000"/>
                <a:satMod val="165000"/>
              </a:schemeClr>
            </a:gs>
            <a:gs pos="100000">
              <a:schemeClr val="accent2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 w="9525" cap="flat" cmpd="sng" algn="ctr">
          <a:solidFill>
            <a:schemeClr val="accent2">
              <a:shade val="50000"/>
              <a:satMod val="103000"/>
            </a:schemeClr>
          </a:solidFill>
          <a:prstDash val="solid"/>
        </a:ln>
        <a:effectLst>
          <a:outerShdw blurRad="57150" dist="38100" dir="5400000" algn="ctr" rotWithShape="0">
            <a:schemeClr val="accent2">
              <a:shade val="9000"/>
              <a:satMod val="105000"/>
              <a:alpha val="48000"/>
            </a:schemeClr>
          </a:outerShdw>
        </a:effectLst>
      </dsp:spPr>
      <dsp:style>
        <a:lnRef idx="1">
          <a:schemeClr val="accent2"/>
        </a:lnRef>
        <a:fillRef idx="2">
          <a:schemeClr val="accent2"/>
        </a:fillRef>
        <a:effectRef idx="1">
          <a:schemeClr val="accent2"/>
        </a:effectRef>
        <a:fontRef idx="minor">
          <a:schemeClr val="dk1"/>
        </a:fontRef>
      </dsp:style>
      <dsp:txBody>
        <a:bodyPr spcFirstLastPara="0" vert="horz" wrap="square" lIns="0" tIns="284480" rIns="284480" bIns="28448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000" kern="1200" dirty="0" smtClean="0">
              <a:latin typeface="Garamond" pitchFamily="18" charset="0"/>
            </a:rPr>
            <a:t>= </a:t>
          </a:r>
          <a:r>
            <a:rPr lang="fi-FI" sz="4000" kern="1200" dirty="0" smtClean="0">
              <a:latin typeface="Garamond" pitchFamily="18" charset="0"/>
            </a:rPr>
            <a:t>klaga, kvida</a:t>
          </a:r>
          <a:endParaRPr lang="en-GB" sz="4000" kern="1200" dirty="0"/>
        </a:p>
      </dsp:txBody>
      <dsp:txXfrm>
        <a:off x="2964376" y="1527190"/>
        <a:ext cx="3965091" cy="1888578"/>
      </dsp:txXfrm>
    </dsp:sp>
    <dsp:sp modelId="{B28A5467-E570-41CE-BD01-67B685D6B74F}">
      <dsp:nvSpPr>
        <dsp:cNvPr id="0" name=""/>
        <dsp:cNvSpPr/>
      </dsp:nvSpPr>
      <dsp:spPr>
        <a:xfrm>
          <a:off x="217688" y="0"/>
          <a:ext cx="2991117" cy="2991117"/>
        </a:xfrm>
        <a:prstGeom prst="ellips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68000">
              <a:schemeClr val="accent2"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2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 fov="0">
            <a:rot lat="0" lon="0" rev="0"/>
          </a:camera>
          <a:lightRig rig="glow" dir="tl">
            <a:rot lat="0" lon="0" rev="900000"/>
          </a:lightRig>
        </a:scene3d>
        <a:sp3d prstMaterial="powder">
          <a:bevelT w="25400" h="381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2667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i-FI" sz="6000" b="1" kern="1200" dirty="0" smtClean="0">
              <a:latin typeface="Garamond" pitchFamily="18" charset="0"/>
            </a:rPr>
            <a:t>gnälla</a:t>
          </a:r>
          <a:endParaRPr lang="en-US" sz="6000" b="1" kern="1200" dirty="0" smtClean="0"/>
        </a:p>
        <a:p>
          <a:pPr lvl="0" algn="ctr" defTabSz="2667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i-FI" sz="3600" kern="1200" dirty="0" smtClean="0"/>
            <a:t>[gn'el:a] </a:t>
          </a:r>
          <a:endParaRPr lang="en-US" sz="3600" kern="1200" dirty="0" smtClean="0"/>
        </a:p>
      </dsp:txBody>
      <dsp:txXfrm>
        <a:off x="217688" y="0"/>
        <a:ext cx="2991117" cy="2991117"/>
      </dsp:txXfrm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56AF9CD3-FBE7-4FD8-B9F6-2D0A282C0E8F}">
      <dsp:nvSpPr>
        <dsp:cNvPr id="0" name=""/>
        <dsp:cNvSpPr/>
      </dsp:nvSpPr>
      <dsp:spPr>
        <a:xfrm>
          <a:off x="2209121" y="1527190"/>
          <a:ext cx="4720346" cy="1888578"/>
        </a:xfrm>
        <a:prstGeom prst="rect">
          <a:avLst/>
        </a:prstGeom>
        <a:gradFill rotWithShape="1">
          <a:gsLst>
            <a:gs pos="0">
              <a:schemeClr val="accent2">
                <a:tint val="70000"/>
                <a:satMod val="130000"/>
              </a:schemeClr>
            </a:gs>
            <a:gs pos="43000">
              <a:schemeClr val="accent2">
                <a:tint val="44000"/>
                <a:satMod val="165000"/>
              </a:schemeClr>
            </a:gs>
            <a:gs pos="93000">
              <a:schemeClr val="accent2">
                <a:tint val="15000"/>
                <a:satMod val="165000"/>
              </a:schemeClr>
            </a:gs>
            <a:gs pos="100000">
              <a:schemeClr val="accent2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 w="9525" cap="flat" cmpd="sng" algn="ctr">
          <a:solidFill>
            <a:schemeClr val="accent2">
              <a:shade val="50000"/>
              <a:satMod val="103000"/>
            </a:schemeClr>
          </a:solidFill>
          <a:prstDash val="solid"/>
        </a:ln>
        <a:effectLst>
          <a:outerShdw blurRad="57150" dist="38100" dir="5400000" algn="ctr" rotWithShape="0">
            <a:schemeClr val="accent2">
              <a:shade val="9000"/>
              <a:satMod val="105000"/>
              <a:alpha val="48000"/>
            </a:schemeClr>
          </a:outerShdw>
        </a:effectLst>
      </dsp:spPr>
      <dsp:style>
        <a:lnRef idx="1">
          <a:schemeClr val="accent2"/>
        </a:lnRef>
        <a:fillRef idx="2">
          <a:schemeClr val="accent2"/>
        </a:fillRef>
        <a:effectRef idx="1">
          <a:schemeClr val="accent2"/>
        </a:effectRef>
        <a:fontRef idx="minor">
          <a:schemeClr val="dk1"/>
        </a:fontRef>
      </dsp:style>
      <dsp:txBody>
        <a:bodyPr spcFirstLastPara="0" vert="horz" wrap="square" lIns="0" tIns="284480" rIns="284480" bIns="28448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000" kern="1200" dirty="0" smtClean="0">
              <a:latin typeface="Garamond" pitchFamily="18" charset="0"/>
            </a:rPr>
            <a:t>= </a:t>
          </a:r>
          <a:r>
            <a:rPr lang="sv-SE" sz="4000" kern="1200" dirty="0" smtClean="0">
              <a:latin typeface="Garamond" pitchFamily="18" charset="0"/>
            </a:rPr>
            <a:t>förlägen, besvärad</a:t>
          </a:r>
          <a:endParaRPr lang="en-GB" sz="4000" kern="1200" dirty="0"/>
        </a:p>
      </dsp:txBody>
      <dsp:txXfrm>
        <a:off x="2964376" y="1527190"/>
        <a:ext cx="3965091" cy="1888578"/>
      </dsp:txXfrm>
    </dsp:sp>
    <dsp:sp modelId="{B28A5467-E570-41CE-BD01-67B685D6B74F}">
      <dsp:nvSpPr>
        <dsp:cNvPr id="0" name=""/>
        <dsp:cNvSpPr/>
      </dsp:nvSpPr>
      <dsp:spPr>
        <a:xfrm>
          <a:off x="217688" y="0"/>
          <a:ext cx="2991117" cy="2991117"/>
        </a:xfrm>
        <a:prstGeom prst="ellips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68000">
              <a:schemeClr val="accent2"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2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 fov="0">
            <a:rot lat="0" lon="0" rev="0"/>
          </a:camera>
          <a:lightRig rig="glow" dir="tl">
            <a:rot lat="0" lon="0" rev="900000"/>
          </a:lightRig>
        </a:scene3d>
        <a:sp3d prstMaterial="powder">
          <a:bevelT w="25400" h="381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i-FI" sz="4800" b="1" kern="1200" dirty="0" smtClean="0">
              <a:latin typeface="Garamond" pitchFamily="18" charset="0"/>
            </a:rPr>
            <a:t>generad</a:t>
          </a:r>
        </a:p>
        <a:p>
          <a:pPr lvl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i-FI" sz="3400" kern="1200" dirty="0" smtClean="0"/>
            <a:t>[sjen'e:rad]</a:t>
          </a:r>
          <a:endParaRPr lang="en-US" sz="3400" kern="1200" dirty="0" smtClean="0"/>
        </a:p>
      </dsp:txBody>
      <dsp:txXfrm>
        <a:off x="217688" y="0"/>
        <a:ext cx="2991117" cy="2991117"/>
      </dsp:txXfrm>
    </dsp:sp>
  </dsp:spTree>
</dsp:drawing>
</file>

<file path=ppt/diagrams/drawing4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56AF9CD3-FBE7-4FD8-B9F6-2D0A282C0E8F}">
      <dsp:nvSpPr>
        <dsp:cNvPr id="0" name=""/>
        <dsp:cNvSpPr/>
      </dsp:nvSpPr>
      <dsp:spPr>
        <a:xfrm>
          <a:off x="2209121" y="1527190"/>
          <a:ext cx="4720346" cy="1888578"/>
        </a:xfrm>
        <a:prstGeom prst="rect">
          <a:avLst/>
        </a:prstGeom>
        <a:gradFill rotWithShape="1">
          <a:gsLst>
            <a:gs pos="0">
              <a:schemeClr val="accent2">
                <a:tint val="70000"/>
                <a:satMod val="130000"/>
              </a:schemeClr>
            </a:gs>
            <a:gs pos="43000">
              <a:schemeClr val="accent2">
                <a:tint val="44000"/>
                <a:satMod val="165000"/>
              </a:schemeClr>
            </a:gs>
            <a:gs pos="93000">
              <a:schemeClr val="accent2">
                <a:tint val="15000"/>
                <a:satMod val="165000"/>
              </a:schemeClr>
            </a:gs>
            <a:gs pos="100000">
              <a:schemeClr val="accent2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 w="9525" cap="flat" cmpd="sng" algn="ctr">
          <a:solidFill>
            <a:schemeClr val="accent2">
              <a:shade val="50000"/>
              <a:satMod val="103000"/>
            </a:schemeClr>
          </a:solidFill>
          <a:prstDash val="solid"/>
        </a:ln>
        <a:effectLst>
          <a:outerShdw blurRad="57150" dist="38100" dir="5400000" algn="ctr" rotWithShape="0">
            <a:schemeClr val="accent2">
              <a:shade val="9000"/>
              <a:satMod val="105000"/>
              <a:alpha val="48000"/>
            </a:schemeClr>
          </a:outerShdw>
        </a:effectLst>
      </dsp:spPr>
      <dsp:style>
        <a:lnRef idx="1">
          <a:schemeClr val="accent2"/>
        </a:lnRef>
        <a:fillRef idx="2">
          <a:schemeClr val="accent2"/>
        </a:fillRef>
        <a:effectRef idx="1">
          <a:schemeClr val="accent2"/>
        </a:effectRef>
        <a:fontRef idx="minor">
          <a:schemeClr val="dk1"/>
        </a:fontRef>
      </dsp:style>
      <dsp:txBody>
        <a:bodyPr spcFirstLastPara="0" vert="horz" wrap="square" lIns="0" tIns="284480" rIns="284480" bIns="28448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000" kern="1200" dirty="0" smtClean="0">
              <a:latin typeface="Garamond" pitchFamily="18" charset="0"/>
            </a:rPr>
            <a:t>  = </a:t>
          </a:r>
          <a:r>
            <a:rPr lang="fi-FI" sz="4000" kern="1200" dirty="0" smtClean="0">
              <a:latin typeface="Garamond" pitchFamily="18" charset="0"/>
            </a:rPr>
            <a:t>tokig, besatt, vansinnig</a:t>
          </a:r>
          <a:endParaRPr lang="en-GB" sz="4000" kern="1200" dirty="0"/>
        </a:p>
      </dsp:txBody>
      <dsp:txXfrm>
        <a:off x="2964376" y="1527190"/>
        <a:ext cx="3965091" cy="1888578"/>
      </dsp:txXfrm>
    </dsp:sp>
    <dsp:sp modelId="{B28A5467-E570-41CE-BD01-67B685D6B74F}">
      <dsp:nvSpPr>
        <dsp:cNvPr id="0" name=""/>
        <dsp:cNvSpPr/>
      </dsp:nvSpPr>
      <dsp:spPr>
        <a:xfrm>
          <a:off x="217688" y="0"/>
          <a:ext cx="2991117" cy="2991117"/>
        </a:xfrm>
        <a:prstGeom prst="ellips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68000">
              <a:schemeClr val="accent2"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2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 fov="0">
            <a:rot lat="0" lon="0" rev="0"/>
          </a:camera>
          <a:lightRig rig="glow" dir="tl">
            <a:rot lat="0" lon="0" rev="900000"/>
          </a:lightRig>
        </a:scene3d>
        <a:sp3d prstMaterial="powder">
          <a:bevelT w="25400" h="381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i-FI" sz="5400" b="1" kern="1200" dirty="0" smtClean="0">
              <a:latin typeface="Garamond" pitchFamily="18" charset="0"/>
            </a:rPr>
            <a:t>galen</a:t>
          </a:r>
          <a:endParaRPr lang="en-US" sz="5400" b="1" kern="1200" dirty="0" smtClean="0"/>
        </a:p>
        <a:p>
          <a:pPr lvl="0" algn="ctr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i-FI" sz="4300" kern="1200" dirty="0" smtClean="0"/>
            <a:t>[²g'a:len] </a:t>
          </a:r>
          <a:endParaRPr lang="en-US" sz="4300" kern="1200" dirty="0" smtClean="0"/>
        </a:p>
      </dsp:txBody>
      <dsp:txXfrm>
        <a:off x="217688" y="0"/>
        <a:ext cx="2991117" cy="2991117"/>
      </dsp:txXfrm>
    </dsp:sp>
  </dsp:spTree>
</dsp:drawing>
</file>

<file path=ppt/diagrams/drawing5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56AF9CD3-FBE7-4FD8-B9F6-2D0A282C0E8F}">
      <dsp:nvSpPr>
        <dsp:cNvPr id="0" name=""/>
        <dsp:cNvSpPr/>
      </dsp:nvSpPr>
      <dsp:spPr>
        <a:xfrm>
          <a:off x="2209121" y="1527190"/>
          <a:ext cx="4720346" cy="1888578"/>
        </a:xfrm>
        <a:prstGeom prst="rect">
          <a:avLst/>
        </a:prstGeom>
        <a:gradFill rotWithShape="1">
          <a:gsLst>
            <a:gs pos="0">
              <a:schemeClr val="accent2">
                <a:tint val="70000"/>
                <a:satMod val="130000"/>
              </a:schemeClr>
            </a:gs>
            <a:gs pos="43000">
              <a:schemeClr val="accent2">
                <a:tint val="44000"/>
                <a:satMod val="165000"/>
              </a:schemeClr>
            </a:gs>
            <a:gs pos="93000">
              <a:schemeClr val="accent2">
                <a:tint val="15000"/>
                <a:satMod val="165000"/>
              </a:schemeClr>
            </a:gs>
            <a:gs pos="100000">
              <a:schemeClr val="accent2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 w="9525" cap="flat" cmpd="sng" algn="ctr">
          <a:solidFill>
            <a:schemeClr val="accent2">
              <a:shade val="50000"/>
              <a:satMod val="103000"/>
            </a:schemeClr>
          </a:solidFill>
          <a:prstDash val="solid"/>
        </a:ln>
        <a:effectLst>
          <a:outerShdw blurRad="57150" dist="38100" dir="5400000" algn="ctr" rotWithShape="0">
            <a:schemeClr val="accent2">
              <a:shade val="9000"/>
              <a:satMod val="105000"/>
              <a:alpha val="48000"/>
            </a:schemeClr>
          </a:outerShdw>
        </a:effectLst>
      </dsp:spPr>
      <dsp:style>
        <a:lnRef idx="1">
          <a:schemeClr val="accent2"/>
        </a:lnRef>
        <a:fillRef idx="2">
          <a:schemeClr val="accent2"/>
        </a:fillRef>
        <a:effectRef idx="1">
          <a:schemeClr val="accent2"/>
        </a:effectRef>
        <a:fontRef idx="minor">
          <a:schemeClr val="dk1"/>
        </a:fontRef>
      </dsp:style>
      <dsp:txBody>
        <a:bodyPr spcFirstLastPara="0" vert="horz" wrap="square" lIns="0" tIns="284480" rIns="284480" bIns="28448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000" b="0" kern="1200" dirty="0" smtClean="0">
              <a:latin typeface="Garamond" pitchFamily="18" charset="0"/>
            </a:rPr>
            <a:t>= </a:t>
          </a:r>
          <a:r>
            <a:rPr lang="fi-FI" sz="4000" kern="1200" dirty="0" smtClean="0">
              <a:latin typeface="Garamond" pitchFamily="18" charset="0"/>
            </a:rPr>
            <a:t>pappersklämma</a:t>
          </a:r>
          <a:endParaRPr lang="en-GB" sz="4000" b="0" kern="1200" dirty="0"/>
        </a:p>
      </dsp:txBody>
      <dsp:txXfrm>
        <a:off x="2964376" y="1527190"/>
        <a:ext cx="3965091" cy="1888578"/>
      </dsp:txXfrm>
    </dsp:sp>
    <dsp:sp modelId="{B28A5467-E570-41CE-BD01-67B685D6B74F}">
      <dsp:nvSpPr>
        <dsp:cNvPr id="0" name=""/>
        <dsp:cNvSpPr/>
      </dsp:nvSpPr>
      <dsp:spPr>
        <a:xfrm>
          <a:off x="217688" y="0"/>
          <a:ext cx="2991117" cy="2991117"/>
        </a:xfrm>
        <a:prstGeom prst="ellips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68000">
              <a:schemeClr val="accent2"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2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 fov="0">
            <a:rot lat="0" lon="0" rev="0"/>
          </a:camera>
          <a:lightRig rig="glow" dir="tl">
            <a:rot lat="0" lon="0" rev="900000"/>
          </a:lightRig>
        </a:scene3d>
        <a:sp3d prstMaterial="powder">
          <a:bevelT w="25400" h="381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2622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i-FI" sz="5900" b="1" kern="1200" dirty="0" smtClean="0">
              <a:latin typeface="Garamond" pitchFamily="18" charset="0"/>
            </a:rPr>
            <a:t>gem</a:t>
          </a:r>
          <a:endParaRPr lang="en-US" sz="5900" b="1" kern="1200" dirty="0" smtClean="0"/>
        </a:p>
        <a:p>
          <a:pPr lvl="0" algn="ctr" defTabSz="2622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i-FI" sz="5900" kern="1200" dirty="0" smtClean="0"/>
            <a:t>[ge:m]</a:t>
          </a:r>
          <a:endParaRPr lang="en-US" sz="5900" kern="1200" dirty="0" smtClean="0"/>
        </a:p>
      </dsp:txBody>
      <dsp:txXfrm>
        <a:off x="217688" y="0"/>
        <a:ext cx="2991117" cy="2991117"/>
      </dsp:txXfrm>
    </dsp:sp>
  </dsp:spTree>
</dsp:drawing>
</file>

<file path=ppt/diagrams/drawing6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56AF9CD3-FBE7-4FD8-B9F6-2D0A282C0E8F}">
      <dsp:nvSpPr>
        <dsp:cNvPr id="0" name=""/>
        <dsp:cNvSpPr/>
      </dsp:nvSpPr>
      <dsp:spPr>
        <a:xfrm>
          <a:off x="2209121" y="1527190"/>
          <a:ext cx="4720346" cy="1888578"/>
        </a:xfrm>
        <a:prstGeom prst="rect">
          <a:avLst/>
        </a:prstGeom>
        <a:gradFill rotWithShape="1">
          <a:gsLst>
            <a:gs pos="0">
              <a:schemeClr val="accent2">
                <a:tint val="70000"/>
                <a:satMod val="130000"/>
              </a:schemeClr>
            </a:gs>
            <a:gs pos="43000">
              <a:schemeClr val="accent2">
                <a:tint val="44000"/>
                <a:satMod val="165000"/>
              </a:schemeClr>
            </a:gs>
            <a:gs pos="93000">
              <a:schemeClr val="accent2">
                <a:tint val="15000"/>
                <a:satMod val="165000"/>
              </a:schemeClr>
            </a:gs>
            <a:gs pos="100000">
              <a:schemeClr val="accent2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 w="9525" cap="flat" cmpd="sng" algn="ctr">
          <a:solidFill>
            <a:schemeClr val="accent2">
              <a:shade val="50000"/>
              <a:satMod val="103000"/>
            </a:schemeClr>
          </a:solidFill>
          <a:prstDash val="solid"/>
        </a:ln>
        <a:effectLst>
          <a:outerShdw blurRad="57150" dist="38100" dir="5400000" algn="ctr" rotWithShape="0">
            <a:schemeClr val="accent2">
              <a:shade val="9000"/>
              <a:satMod val="105000"/>
              <a:alpha val="48000"/>
            </a:schemeClr>
          </a:outerShdw>
        </a:effectLst>
      </dsp:spPr>
      <dsp:style>
        <a:lnRef idx="1">
          <a:schemeClr val="accent2"/>
        </a:lnRef>
        <a:fillRef idx="2">
          <a:schemeClr val="accent2"/>
        </a:fillRef>
        <a:effectRef idx="1">
          <a:schemeClr val="accent2"/>
        </a:effectRef>
        <a:fontRef idx="minor">
          <a:schemeClr val="dk1"/>
        </a:fontRef>
      </dsp:style>
      <dsp:txBody>
        <a:bodyPr spcFirstLastPara="0" vert="horz" wrap="square" lIns="0" tIns="284480" rIns="284480" bIns="28448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000" kern="1200" dirty="0" smtClean="0">
              <a:latin typeface="Garamond" pitchFamily="18" charset="0"/>
            </a:rPr>
            <a:t>    = </a:t>
          </a:r>
          <a:r>
            <a:rPr lang="fi-FI" sz="4000" kern="1200" dirty="0" smtClean="0">
              <a:latin typeface="Garamond" pitchFamily="18" charset="0"/>
            </a:rPr>
            <a:t>fryntlig, trevlig</a:t>
          </a:r>
          <a:endParaRPr lang="en-GB" sz="4000" kern="1200" dirty="0"/>
        </a:p>
      </dsp:txBody>
      <dsp:txXfrm>
        <a:off x="2964376" y="1527190"/>
        <a:ext cx="3965091" cy="1888578"/>
      </dsp:txXfrm>
    </dsp:sp>
    <dsp:sp modelId="{B28A5467-E570-41CE-BD01-67B685D6B74F}">
      <dsp:nvSpPr>
        <dsp:cNvPr id="0" name=""/>
        <dsp:cNvSpPr/>
      </dsp:nvSpPr>
      <dsp:spPr>
        <a:xfrm>
          <a:off x="217688" y="0"/>
          <a:ext cx="2991117" cy="2991117"/>
        </a:xfrm>
        <a:prstGeom prst="ellips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68000">
              <a:schemeClr val="accent2"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2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 fov="0">
            <a:rot lat="0" lon="0" rev="0"/>
          </a:camera>
          <a:lightRig rig="glow" dir="tl">
            <a:rot lat="0" lon="0" rev="900000"/>
          </a:lightRig>
        </a:scene3d>
        <a:sp3d prstMaterial="powder">
          <a:bevelT w="25400" h="381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i-FI" sz="4400" b="1" kern="1200" dirty="0" smtClean="0">
              <a:latin typeface="Garamond" pitchFamily="18" charset="0"/>
            </a:rPr>
            <a:t>gemytlig</a:t>
          </a:r>
        </a:p>
        <a:p>
          <a:pPr lvl="0" algn="ctr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i-FI" sz="3500" kern="1200" dirty="0" smtClean="0"/>
            <a:t>[jem'y:tlig]</a:t>
          </a:r>
          <a:endParaRPr lang="en-US" sz="3500" kern="1200" dirty="0" smtClean="0"/>
        </a:p>
      </dsp:txBody>
      <dsp:txXfrm>
        <a:off x="217688" y="0"/>
        <a:ext cx="2991117" cy="2991117"/>
      </dsp:txXfrm>
    </dsp:sp>
  </dsp:spTree>
</dsp:drawing>
</file>

<file path=ppt/diagrams/drawing7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56AF9CD3-FBE7-4FD8-B9F6-2D0A282C0E8F}">
      <dsp:nvSpPr>
        <dsp:cNvPr id="0" name=""/>
        <dsp:cNvSpPr/>
      </dsp:nvSpPr>
      <dsp:spPr>
        <a:xfrm>
          <a:off x="2209121" y="1527190"/>
          <a:ext cx="4720346" cy="1888578"/>
        </a:xfrm>
        <a:prstGeom prst="rect">
          <a:avLst/>
        </a:prstGeom>
        <a:gradFill rotWithShape="1">
          <a:gsLst>
            <a:gs pos="0">
              <a:schemeClr val="accent2">
                <a:tint val="70000"/>
                <a:satMod val="130000"/>
              </a:schemeClr>
            </a:gs>
            <a:gs pos="43000">
              <a:schemeClr val="accent2">
                <a:tint val="44000"/>
                <a:satMod val="165000"/>
              </a:schemeClr>
            </a:gs>
            <a:gs pos="93000">
              <a:schemeClr val="accent2">
                <a:tint val="15000"/>
                <a:satMod val="165000"/>
              </a:schemeClr>
            </a:gs>
            <a:gs pos="100000">
              <a:schemeClr val="accent2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 w="9525" cap="flat" cmpd="sng" algn="ctr">
          <a:solidFill>
            <a:schemeClr val="accent2">
              <a:shade val="50000"/>
              <a:satMod val="103000"/>
            </a:schemeClr>
          </a:solidFill>
          <a:prstDash val="solid"/>
        </a:ln>
        <a:effectLst>
          <a:outerShdw blurRad="57150" dist="38100" dir="5400000" algn="ctr" rotWithShape="0">
            <a:schemeClr val="accent2">
              <a:shade val="9000"/>
              <a:satMod val="105000"/>
              <a:alpha val="48000"/>
            </a:schemeClr>
          </a:outerShdw>
        </a:effectLst>
      </dsp:spPr>
      <dsp:style>
        <a:lnRef idx="1">
          <a:schemeClr val="accent2"/>
        </a:lnRef>
        <a:fillRef idx="2">
          <a:schemeClr val="accent2"/>
        </a:fillRef>
        <a:effectRef idx="1">
          <a:schemeClr val="accent2"/>
        </a:effectRef>
        <a:fontRef idx="minor">
          <a:schemeClr val="dk1"/>
        </a:fontRef>
      </dsp:style>
      <dsp:txBody>
        <a:bodyPr spcFirstLastPara="0" vert="horz" wrap="square" lIns="0" tIns="284480" rIns="284480" bIns="28448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000" kern="1200" dirty="0" smtClean="0">
              <a:latin typeface="Garamond" pitchFamily="18" charset="0"/>
            </a:rPr>
            <a:t>= </a:t>
          </a:r>
          <a:r>
            <a:rPr lang="fi-FI" sz="4000" kern="1200" dirty="0" smtClean="0">
              <a:latin typeface="Garamond" pitchFamily="18" charset="0"/>
            </a:rPr>
            <a:t>omedelbart, ögonblickligen</a:t>
          </a:r>
          <a:endParaRPr lang="en-GB" sz="4000" kern="1200" dirty="0"/>
        </a:p>
      </dsp:txBody>
      <dsp:txXfrm>
        <a:off x="2964376" y="1527190"/>
        <a:ext cx="3965091" cy="1888578"/>
      </dsp:txXfrm>
    </dsp:sp>
    <dsp:sp modelId="{B28A5467-E570-41CE-BD01-67B685D6B74F}">
      <dsp:nvSpPr>
        <dsp:cNvPr id="0" name=""/>
        <dsp:cNvSpPr/>
      </dsp:nvSpPr>
      <dsp:spPr>
        <a:xfrm>
          <a:off x="217688" y="0"/>
          <a:ext cx="2991117" cy="2991117"/>
        </a:xfrm>
        <a:prstGeom prst="ellips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68000">
              <a:schemeClr val="accent2"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2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 fov="0">
            <a:rot lat="0" lon="0" rev="0"/>
          </a:camera>
          <a:lightRig rig="glow" dir="tl">
            <a:rot lat="0" lon="0" rev="900000"/>
          </a:lightRig>
        </a:scene3d>
        <a:sp3d prstMaterial="powder">
          <a:bevelT w="25400" h="381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i-FI" sz="5400" b="1" kern="1200" dirty="0" smtClean="0">
              <a:latin typeface="Garamond" pitchFamily="18" charset="0"/>
            </a:rPr>
            <a:t>genast</a:t>
          </a:r>
        </a:p>
        <a:p>
          <a:pPr lvl="0" algn="ctr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i-FI" sz="4000" kern="1200" dirty="0" smtClean="0"/>
            <a:t>[²j'e:nast]</a:t>
          </a:r>
          <a:endParaRPr lang="en-US" sz="4000" kern="1200" dirty="0" smtClean="0"/>
        </a:p>
      </dsp:txBody>
      <dsp:txXfrm>
        <a:off x="217688" y="0"/>
        <a:ext cx="2991117" cy="2991117"/>
      </dsp:txXfrm>
    </dsp:sp>
  </dsp:spTree>
</dsp:drawing>
</file>

<file path=ppt/diagrams/drawing8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56AF9CD3-FBE7-4FD8-B9F6-2D0A282C0E8F}">
      <dsp:nvSpPr>
        <dsp:cNvPr id="0" name=""/>
        <dsp:cNvSpPr/>
      </dsp:nvSpPr>
      <dsp:spPr>
        <a:xfrm>
          <a:off x="2209121" y="1527190"/>
          <a:ext cx="4720346" cy="1888578"/>
        </a:xfrm>
        <a:prstGeom prst="rect">
          <a:avLst/>
        </a:prstGeom>
        <a:gradFill rotWithShape="1">
          <a:gsLst>
            <a:gs pos="0">
              <a:schemeClr val="accent2">
                <a:tint val="70000"/>
                <a:satMod val="130000"/>
              </a:schemeClr>
            </a:gs>
            <a:gs pos="43000">
              <a:schemeClr val="accent2">
                <a:tint val="44000"/>
                <a:satMod val="165000"/>
              </a:schemeClr>
            </a:gs>
            <a:gs pos="93000">
              <a:schemeClr val="accent2">
                <a:tint val="15000"/>
                <a:satMod val="165000"/>
              </a:schemeClr>
            </a:gs>
            <a:gs pos="100000">
              <a:schemeClr val="accent2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 w="9525" cap="flat" cmpd="sng" algn="ctr">
          <a:solidFill>
            <a:schemeClr val="accent2">
              <a:shade val="50000"/>
              <a:satMod val="103000"/>
            </a:schemeClr>
          </a:solidFill>
          <a:prstDash val="solid"/>
        </a:ln>
        <a:effectLst>
          <a:outerShdw blurRad="57150" dist="38100" dir="5400000" algn="ctr" rotWithShape="0">
            <a:schemeClr val="accent2">
              <a:shade val="9000"/>
              <a:satMod val="105000"/>
              <a:alpha val="48000"/>
            </a:schemeClr>
          </a:outerShdw>
        </a:effectLst>
      </dsp:spPr>
      <dsp:style>
        <a:lnRef idx="1">
          <a:schemeClr val="accent2"/>
        </a:lnRef>
        <a:fillRef idx="2">
          <a:schemeClr val="accent2"/>
        </a:fillRef>
        <a:effectRef idx="1">
          <a:schemeClr val="accent2"/>
        </a:effectRef>
        <a:fontRef idx="minor">
          <a:schemeClr val="dk1"/>
        </a:fontRef>
      </dsp:style>
      <dsp:txBody>
        <a:bodyPr spcFirstLastPara="0" vert="horz" wrap="square" lIns="0" tIns="284480" rIns="284480" bIns="28448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000" kern="1200" dirty="0" smtClean="0">
              <a:latin typeface="Garamond" pitchFamily="18" charset="0"/>
            </a:rPr>
            <a:t>= </a:t>
          </a:r>
          <a:r>
            <a:rPr lang="sv-SE" sz="4000" kern="1200" dirty="0" smtClean="0">
              <a:latin typeface="Garamond" pitchFamily="18" charset="0"/>
            </a:rPr>
            <a:t>dra allmänna slutsatser, förenkla</a:t>
          </a:r>
          <a:endParaRPr lang="en-GB" sz="4000" kern="1200" dirty="0"/>
        </a:p>
      </dsp:txBody>
      <dsp:txXfrm>
        <a:off x="2964376" y="1527190"/>
        <a:ext cx="3965091" cy="1888578"/>
      </dsp:txXfrm>
    </dsp:sp>
    <dsp:sp modelId="{B28A5467-E570-41CE-BD01-67B685D6B74F}">
      <dsp:nvSpPr>
        <dsp:cNvPr id="0" name=""/>
        <dsp:cNvSpPr/>
      </dsp:nvSpPr>
      <dsp:spPr>
        <a:xfrm>
          <a:off x="217688" y="0"/>
          <a:ext cx="2991117" cy="2991117"/>
        </a:xfrm>
        <a:prstGeom prst="ellips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68000">
              <a:schemeClr val="accent2"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2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 fov="0">
            <a:rot lat="0" lon="0" rev="0"/>
          </a:camera>
          <a:lightRig rig="glow" dir="tl">
            <a:rot lat="0" lon="0" rev="900000"/>
          </a:lightRig>
        </a:scene3d>
        <a:sp3d prstMaterial="powder">
          <a:bevelT w="25400" h="381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i-FI" sz="3200" b="1" kern="1200" dirty="0" smtClean="0">
              <a:latin typeface="Garamond" pitchFamily="18" charset="0"/>
            </a:rPr>
            <a:t>generalisera</a:t>
          </a:r>
          <a:endParaRPr lang="en-US" sz="3200" b="1" kern="1200" dirty="0" smtClean="0"/>
        </a:p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i-FI" sz="2400" kern="1200" dirty="0" smtClean="0"/>
            <a:t>[sjeneralis'e:ra]</a:t>
          </a:r>
          <a:endParaRPr lang="en-US" sz="2400" kern="1200" dirty="0" smtClean="0"/>
        </a:p>
      </dsp:txBody>
      <dsp:txXfrm>
        <a:off x="217688" y="0"/>
        <a:ext cx="2991117" cy="2991117"/>
      </dsp:txXfrm>
    </dsp:sp>
  </dsp:spTree>
</dsp:drawing>
</file>

<file path=ppt/diagrams/drawing9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56AF9CD3-FBE7-4FD8-B9F6-2D0A282C0E8F}">
      <dsp:nvSpPr>
        <dsp:cNvPr id="0" name=""/>
        <dsp:cNvSpPr/>
      </dsp:nvSpPr>
      <dsp:spPr>
        <a:xfrm>
          <a:off x="2071704" y="1460485"/>
          <a:ext cx="4720346" cy="1888578"/>
        </a:xfrm>
        <a:prstGeom prst="rect">
          <a:avLst/>
        </a:prstGeom>
        <a:gradFill rotWithShape="1">
          <a:gsLst>
            <a:gs pos="0">
              <a:schemeClr val="accent2">
                <a:tint val="70000"/>
                <a:satMod val="130000"/>
              </a:schemeClr>
            </a:gs>
            <a:gs pos="43000">
              <a:schemeClr val="accent2">
                <a:tint val="44000"/>
                <a:satMod val="165000"/>
              </a:schemeClr>
            </a:gs>
            <a:gs pos="93000">
              <a:schemeClr val="accent2">
                <a:tint val="15000"/>
                <a:satMod val="165000"/>
              </a:schemeClr>
            </a:gs>
            <a:gs pos="100000">
              <a:schemeClr val="accent2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 w="9525" cap="flat" cmpd="sng" algn="ctr">
          <a:solidFill>
            <a:schemeClr val="accent2">
              <a:shade val="50000"/>
              <a:satMod val="103000"/>
            </a:schemeClr>
          </a:solidFill>
          <a:prstDash val="solid"/>
        </a:ln>
        <a:effectLst>
          <a:outerShdw blurRad="57150" dist="38100" dir="5400000" algn="ctr" rotWithShape="0">
            <a:schemeClr val="accent2">
              <a:shade val="9000"/>
              <a:satMod val="105000"/>
              <a:alpha val="48000"/>
            </a:schemeClr>
          </a:outerShdw>
        </a:effectLst>
      </dsp:spPr>
      <dsp:style>
        <a:lnRef idx="1">
          <a:schemeClr val="accent2"/>
        </a:lnRef>
        <a:fillRef idx="2">
          <a:schemeClr val="accent2"/>
        </a:fillRef>
        <a:effectRef idx="1">
          <a:schemeClr val="accent2"/>
        </a:effectRef>
        <a:fontRef idx="minor">
          <a:schemeClr val="dk1"/>
        </a:fontRef>
      </dsp:style>
      <dsp:txBody>
        <a:bodyPr spcFirstLastPara="0" vert="horz" wrap="square" lIns="0" tIns="284480" rIns="284480" bIns="28448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000" kern="1200" dirty="0" smtClean="0">
              <a:latin typeface="Garamond" pitchFamily="18" charset="0"/>
            </a:rPr>
            <a:t>= </a:t>
          </a:r>
          <a:r>
            <a:rPr lang="fi-FI" sz="4000" kern="1200" dirty="0" smtClean="0">
              <a:latin typeface="Garamond" pitchFamily="18" charset="0"/>
            </a:rPr>
            <a:t>handla om, angå</a:t>
          </a:r>
          <a:endParaRPr lang="en-GB" sz="4000" kern="1200" dirty="0"/>
        </a:p>
      </dsp:txBody>
      <dsp:txXfrm>
        <a:off x="2826960" y="1460485"/>
        <a:ext cx="3965091" cy="1888578"/>
      </dsp:txXfrm>
    </dsp:sp>
    <dsp:sp modelId="{B28A5467-E570-41CE-BD01-67B685D6B74F}">
      <dsp:nvSpPr>
        <dsp:cNvPr id="0" name=""/>
        <dsp:cNvSpPr/>
      </dsp:nvSpPr>
      <dsp:spPr>
        <a:xfrm>
          <a:off x="217688" y="0"/>
          <a:ext cx="2991117" cy="2991117"/>
        </a:xfrm>
        <a:prstGeom prst="ellips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68000">
              <a:schemeClr val="accent2"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2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 fov="0">
            <a:rot lat="0" lon="0" rev="0"/>
          </a:camera>
          <a:lightRig rig="glow" dir="tl">
            <a:rot lat="0" lon="0" rev="900000"/>
          </a:lightRig>
        </a:scene3d>
        <a:sp3d prstMaterial="powder">
          <a:bevelT w="25400" h="381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2800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i-FI" sz="6300" b="1" kern="1200" dirty="0" smtClean="0">
              <a:latin typeface="Garamond" pitchFamily="18" charset="0"/>
            </a:rPr>
            <a:t>gälla</a:t>
          </a:r>
          <a:endParaRPr lang="en-US" sz="6300" b="1" kern="1200" dirty="0" smtClean="0"/>
        </a:p>
        <a:p>
          <a:pPr lvl="0" algn="ctr" defTabSz="2800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i-FI" sz="6300" kern="1200" dirty="0" smtClean="0"/>
            <a:t>[jel:a]</a:t>
          </a:r>
          <a:endParaRPr lang="en-US" sz="6300" kern="1200" dirty="0" smtClean="0"/>
        </a:p>
      </dsp:txBody>
      <dsp:txXfrm>
        <a:off x="217688" y="0"/>
        <a:ext cx="2991117" cy="2991117"/>
      </dsp:txXfrm>
    </dsp:sp>
  </dsp:spTree>
</dsp:drawing>
</file>

<file path=ppt/diagrams/drawing10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1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1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1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14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15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16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17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18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19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20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2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2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2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24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25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List9">
  <dgm:title val=""/>
  <dgm:desc val=""/>
  <dgm:catLst>
    <dgm:cat type="list" pri="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3" srcId="0" destId="1" srcOrd="0" destOrd="0"/>
        <dgm:cxn modelId="4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2"/>
        <dgm:pt modelId="21"/>
        <dgm:pt modelId="22"/>
        <dgm:pt modelId="23"/>
        <dgm:pt modelId="24"/>
        <dgm:pt modelId="3"/>
        <dgm:pt modelId="31"/>
        <dgm:pt modelId="32"/>
        <dgm:pt modelId="33"/>
        <dgm:pt modelId="34"/>
      </dgm:ptLst>
      <dgm:cxnLst>
        <dgm:cxn modelId="4" srcId="0" destId="1" srcOrd="0" destOrd="0"/>
        <dgm:cxn modelId="5" srcId="0" destId="2" srcOrd="1" destOrd="0"/>
        <dgm:cxn modelId="6" srcId="0" destId="3" srcOrd="1" destOrd="0"/>
        <dgm:cxn modelId="15" srcId="1" destId="11" srcOrd="0" destOrd="0"/>
        <dgm:cxn modelId="16" srcId="1" destId="12" srcOrd="0" destOrd="0"/>
        <dgm:cxn modelId="17" srcId="1" destId="13" srcOrd="0" destOrd="0"/>
        <dgm:cxn modelId="18" srcId="1" destId="14" srcOrd="0" destOrd="0"/>
        <dgm:cxn modelId="25" srcId="2" destId="21" srcOrd="0" destOrd="0"/>
        <dgm:cxn modelId="26" srcId="2" destId="22" srcOrd="0" destOrd="0"/>
        <dgm:cxn modelId="27" srcId="2" destId="23" srcOrd="0" destOrd="0"/>
        <dgm:cxn modelId="28" srcId="2" destId="24" srcOrd="0" destOrd="0"/>
        <dgm:cxn modelId="35" srcId="3" destId="31" srcOrd="0" destOrd="0"/>
        <dgm:cxn modelId="36" srcId="3" destId="32" srcOrd="0" destOrd="0"/>
        <dgm:cxn modelId="37" srcId="3" destId="33" srcOrd="0" destOrd="0"/>
        <dgm:cxn modelId="38" srcId="3" destId="34" srcOrd="0" destOrd="0"/>
      </dgm:cxnLst>
      <dgm:bg/>
      <dgm:whole/>
    </dgm:dataModel>
  </dgm:clrData>
  <dgm:layoutNode name="list">
    <dgm:varLst>
      <dgm:dir/>
      <dgm:animLvl val="lvl"/>
    </dgm:varLst>
    <dgm:choose name="Name0">
      <dgm:if name="Name1" func="var" arg="dir" op="equ" val="norm">
        <dgm:alg type="lin">
          <dgm:param type="linDir" val="fromL"/>
          <dgm:param type="fallback" val="2D"/>
          <dgm:param type="nodeVertAlign" val="t"/>
        </dgm:alg>
      </dgm:if>
      <dgm:else name="Name2">
        <dgm:alg type="lin">
          <dgm:param type="linDir" val="fromR"/>
          <dgm:param type="fallback" val="2D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ircle" refType="w" fact="0.5"/>
      <dgm:constr type="w" for="ch" forName="vertFlow" refType="w" fact="0.75"/>
      <dgm:constr type="h" for="des" forName="firstComp" refType="w" refFor="ch" refForName="vertFlow" fact="0.667"/>
      <dgm:constr type="h" for="des" forName="comp" refType="h" refFor="des" refForName="firstComp" op="equ"/>
      <dgm:constr type="h" for="des" forName="topSpace" refType="w" refFor="ch" refForName="circle" op="equ" fact="0.4"/>
      <dgm:constr type="w" for="ch" forName="posSpace" refType="w" fact="0.4"/>
      <dgm:constr type="w" for="ch" forName="negSpace" refType="w" fact="-1.15"/>
      <dgm:constr type="w" for="ch" forName="transSpace" refType="w" fact="0.75"/>
      <dgm:constr type="primFontSz" for="ch" forName="circle" op="equ" val="65"/>
      <dgm:constr type="primFontSz" for="des" forName="firstChildTx" val="65"/>
      <dgm:constr type="primFontSz" for="des" forName="childTx" refType="primFontSz" refFor="des" refForName="firstChildTx" op="equ"/>
    </dgm:constrLst>
    <dgm:ruleLst/>
    <dgm:forEach name="Name3" axis="ch" ptType="node">
      <dgm:layoutNode name="pos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vertFlow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firstComp" refType="w"/>
          <dgm:constr type="w" for="ch" forName="comp" refType="w"/>
        </dgm:constrLst>
        <dgm:ruleLst/>
        <dgm:layoutNode name="top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firstComp">
          <dgm:alg type="composite"/>
          <dgm:shape xmlns:r="http://schemas.openxmlformats.org/officeDocument/2006/relationships" r:blip="">
            <dgm:adjLst/>
          </dgm:shape>
          <dgm:presOf/>
          <dgm:choose name="Name4">
            <dgm:if name="Name5" func="var" arg="dir" op="equ" val="norm">
              <dgm:constrLst>
                <dgm:constr type="l" for="ch" forName="firstChild"/>
                <dgm:constr type="t" for="ch" forName="firstChild"/>
                <dgm:constr type="w" for="ch" forName="firstChild" refType="w"/>
                <dgm:constr type="h" for="ch" forName="firstChild" refType="h"/>
                <dgm:constr type="l" for="ch" forName="firstChildTx" refType="w" fact="0.16"/>
                <dgm:constr type="r" for="ch" forName="firstChildTx" refType="w"/>
                <dgm:constr type="h" for="ch" forName="firstChildTx" refFor="ch" refForName="firstChild" op="equ"/>
              </dgm:constrLst>
            </dgm:if>
            <dgm:else name="Name6">
              <dgm:constrLst>
                <dgm:constr type="l" for="ch" forName="firstChild"/>
                <dgm:constr type="t" for="ch" forName="firstChild"/>
                <dgm:constr type="w" for="ch" forName="firstChild" refType="w"/>
                <dgm:constr type="h" for="ch" forName="firstChild" refType="h"/>
                <dgm:constr type="l" for="ch" forName="firstChildTx"/>
                <dgm:constr type="r" for="ch" forName="firstChildTx" refType="w" fact="0.825"/>
                <dgm:constr type="h" for="ch" forName="firstChildTx" refFor="ch" refForName="firstChild" op="equ"/>
              </dgm:constrLst>
            </dgm:else>
          </dgm:choose>
          <dgm:ruleLst/>
          <dgm:layoutNode name="firstChild" styleLbl="bgAccFollowNode1">
            <dgm:alg type="sp"/>
            <dgm:shape xmlns:r="http://schemas.openxmlformats.org/officeDocument/2006/relationships" type="rect" r:blip="">
              <dgm:adjLst/>
            </dgm:shape>
            <dgm:presOf axis="ch desOrSelf" ptType="node node" cnt="1 0"/>
            <dgm:constrLst/>
            <dgm:ruleLst/>
          </dgm:layoutNode>
          <dgm:layoutNode name="firstChildTx" styleLbl="bgAccFollowNode1">
            <dgm:varLst>
              <dgm:bulletEnabled val="1"/>
            </dgm:varLst>
            <dgm:alg type="tx">
              <dgm:param type="parTxLTRAlign" val="l"/>
            </dgm:alg>
            <dgm:shape xmlns:r="http://schemas.openxmlformats.org/officeDocument/2006/relationships" type="rect" r:blip="" hideGeom="1">
              <dgm:adjLst/>
            </dgm:shape>
            <dgm:presOf axis="ch desOrSelf" ptType="node node" cnt="1 0"/>
            <dgm:choose name="Name7">
              <dgm:if name="Name8" func="var" arg="dir" op="equ" val="norm">
                <dgm:constrLst>
                  <dgm:constr type="primFontSz" val="65"/>
                  <dgm:constr type="lMarg"/>
                </dgm:constrLst>
              </dgm:if>
              <dgm:else name="Name9">
                <dgm:constrLst>
                  <dgm:constr type="primFontSz" val="65"/>
                  <dgm:constr type="rMarg"/>
                </dgm:constrLst>
              </dgm:else>
            </dgm:choose>
            <dgm:ruleLst>
              <dgm:rule type="primFontSz" val="5" fact="NaN" max="NaN"/>
            </dgm:ruleLst>
          </dgm:layoutNode>
        </dgm:layoutNode>
        <dgm:forEach name="Name10" axis="ch" ptType="node" st="2">
          <dgm:layoutNode name="comp">
            <dgm:alg type="composite"/>
            <dgm:shape xmlns:r="http://schemas.openxmlformats.org/officeDocument/2006/relationships" r:blip="">
              <dgm:adjLst/>
            </dgm:shape>
            <dgm:presOf/>
            <dgm:choose name="Name11">
              <dgm:if name="Name12" func="var" arg="dir" op="equ" val="norm">
                <dgm:constrLst>
                  <dgm:constr type="l" for="ch" forName="child"/>
                  <dgm:constr type="t" for="ch" forName="child"/>
                  <dgm:constr type="w" for="ch" forName="child" refType="w"/>
                  <dgm:constr type="h" for="ch" forName="child" refType="h"/>
                  <dgm:constr type="l" for="ch" forName="childTx" refType="w" fact="0.16"/>
                  <dgm:constr type="r" for="ch" forName="childTx" refType="w"/>
                  <dgm:constr type="h" for="ch" forName="childTx" refFor="ch" refForName="child" op="equ"/>
                </dgm:constrLst>
              </dgm:if>
              <dgm:else name="Name13">
                <dgm:constrLst>
                  <dgm:constr type="l" for="ch" forName="child"/>
                  <dgm:constr type="t" for="ch" forName="child"/>
                  <dgm:constr type="w" for="ch" forName="child" refType="w"/>
                  <dgm:constr type="h" for="ch" forName="child" refType="h"/>
                  <dgm:constr type="l" for="ch" forName="childTx"/>
                  <dgm:constr type="r" for="ch" forName="childTx" refType="w" fact="0.825"/>
                  <dgm:constr type="h" for="ch" forName="childTx" refFor="ch" refForName="child" op="equ"/>
                </dgm:constrLst>
              </dgm:else>
            </dgm:choose>
            <dgm:ruleLst/>
            <dgm:layoutNode name="child" styleLbl="bgAccFollowNode1">
              <dgm:alg type="sp"/>
              <dgm:shape xmlns:r="http://schemas.openxmlformats.org/officeDocument/2006/relationships" type="rect" r:blip="">
                <dgm:adjLst/>
              </dgm:shape>
              <dgm:presOf axis="desOrSelf" ptType="node"/>
              <dgm:constrLst/>
              <dgm:ruleLst/>
            </dgm:layoutNode>
            <dgm:layoutNode name="childTx" styleLbl="bgAccFollowNode1">
              <dgm:varLst>
                <dgm:bulletEnabled val="1"/>
              </dgm:varLst>
              <dgm:alg type="tx">
                <dgm:param type="parTxLTRAlign" val="l"/>
              </dgm:alg>
              <dgm:shape xmlns:r="http://schemas.openxmlformats.org/officeDocument/2006/relationships" type="rect" r:blip="" hideGeom="1">
                <dgm:adjLst/>
              </dgm:shape>
              <dgm:presOf axis="desOrSelf" ptType="node"/>
              <dgm:choose name="Name14">
                <dgm:if name="Name15" func="var" arg="dir" op="equ" val="norm">
                  <dgm:constrLst>
                    <dgm:constr type="primFontSz" val="65"/>
                    <dgm:constr type="lMarg"/>
                  </dgm:constrLst>
                </dgm:if>
                <dgm:else name="Name16">
                  <dgm:constrLst>
                    <dgm:constr type="primFontSz" val="65"/>
                    <dgm:constr type="rMarg"/>
                  </dgm:constrLst>
                </dgm:else>
              </dgm:choose>
              <dgm:ruleLst>
                <dgm:rule type="primFontSz" val="5" fact="NaN" max="NaN"/>
              </dgm:ruleLst>
            </dgm:layoutNode>
          </dgm:layoutNode>
        </dgm:forEach>
      </dgm:layoutNode>
      <dgm:layoutNode name="neg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ircle" styleLbl="node1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lMarg"/>
          <dgm:constr type="rMarg"/>
          <dgm:constr type="tMarg"/>
          <dgm:constr type="bMarg"/>
          <dgm:constr type="h" refType="w"/>
        </dgm:constrLst>
        <dgm:ruleLst>
          <dgm:rule type="primFontSz" val="5" fact="NaN" max="NaN"/>
        </dgm:ruleLst>
      </dgm:layoutNode>
      <dgm:forEach name="Name17" axis="followSib" ptType="sibTrans" cnt="1">
        <dgm:layoutNode name="trans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List9">
  <dgm:title val=""/>
  <dgm:desc val=""/>
  <dgm:catLst>
    <dgm:cat type="list" pri="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3" srcId="0" destId="1" srcOrd="0" destOrd="0"/>
        <dgm:cxn modelId="4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2"/>
        <dgm:pt modelId="21"/>
        <dgm:pt modelId="22"/>
        <dgm:pt modelId="23"/>
        <dgm:pt modelId="24"/>
        <dgm:pt modelId="3"/>
        <dgm:pt modelId="31"/>
        <dgm:pt modelId="32"/>
        <dgm:pt modelId="33"/>
        <dgm:pt modelId="34"/>
      </dgm:ptLst>
      <dgm:cxnLst>
        <dgm:cxn modelId="4" srcId="0" destId="1" srcOrd="0" destOrd="0"/>
        <dgm:cxn modelId="5" srcId="0" destId="2" srcOrd="1" destOrd="0"/>
        <dgm:cxn modelId="6" srcId="0" destId="3" srcOrd="1" destOrd="0"/>
        <dgm:cxn modelId="15" srcId="1" destId="11" srcOrd="0" destOrd="0"/>
        <dgm:cxn modelId="16" srcId="1" destId="12" srcOrd="0" destOrd="0"/>
        <dgm:cxn modelId="17" srcId="1" destId="13" srcOrd="0" destOrd="0"/>
        <dgm:cxn modelId="18" srcId="1" destId="14" srcOrd="0" destOrd="0"/>
        <dgm:cxn modelId="25" srcId="2" destId="21" srcOrd="0" destOrd="0"/>
        <dgm:cxn modelId="26" srcId="2" destId="22" srcOrd="0" destOrd="0"/>
        <dgm:cxn modelId="27" srcId="2" destId="23" srcOrd="0" destOrd="0"/>
        <dgm:cxn modelId="28" srcId="2" destId="24" srcOrd="0" destOrd="0"/>
        <dgm:cxn modelId="35" srcId="3" destId="31" srcOrd="0" destOrd="0"/>
        <dgm:cxn modelId="36" srcId="3" destId="32" srcOrd="0" destOrd="0"/>
        <dgm:cxn modelId="37" srcId="3" destId="33" srcOrd="0" destOrd="0"/>
        <dgm:cxn modelId="38" srcId="3" destId="34" srcOrd="0" destOrd="0"/>
      </dgm:cxnLst>
      <dgm:bg/>
      <dgm:whole/>
    </dgm:dataModel>
  </dgm:clrData>
  <dgm:layoutNode name="list">
    <dgm:varLst>
      <dgm:dir/>
      <dgm:animLvl val="lvl"/>
    </dgm:varLst>
    <dgm:choose name="Name0">
      <dgm:if name="Name1" func="var" arg="dir" op="equ" val="norm">
        <dgm:alg type="lin">
          <dgm:param type="linDir" val="fromL"/>
          <dgm:param type="fallback" val="2D"/>
          <dgm:param type="nodeVertAlign" val="t"/>
        </dgm:alg>
      </dgm:if>
      <dgm:else name="Name2">
        <dgm:alg type="lin">
          <dgm:param type="linDir" val="fromR"/>
          <dgm:param type="fallback" val="2D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ircle" refType="w" fact="0.5"/>
      <dgm:constr type="w" for="ch" forName="vertFlow" refType="w" fact="0.75"/>
      <dgm:constr type="h" for="des" forName="firstComp" refType="w" refFor="ch" refForName="vertFlow" fact="0.667"/>
      <dgm:constr type="h" for="des" forName="comp" refType="h" refFor="des" refForName="firstComp" op="equ"/>
      <dgm:constr type="h" for="des" forName="topSpace" refType="w" refFor="ch" refForName="circle" op="equ" fact="0.4"/>
      <dgm:constr type="w" for="ch" forName="posSpace" refType="w" fact="0.4"/>
      <dgm:constr type="w" for="ch" forName="negSpace" refType="w" fact="-1.15"/>
      <dgm:constr type="w" for="ch" forName="transSpace" refType="w" fact="0.75"/>
      <dgm:constr type="primFontSz" for="ch" forName="circle" op="equ" val="65"/>
      <dgm:constr type="primFontSz" for="des" forName="firstChildTx" val="65"/>
      <dgm:constr type="primFontSz" for="des" forName="childTx" refType="primFontSz" refFor="des" refForName="firstChildTx" op="equ"/>
    </dgm:constrLst>
    <dgm:ruleLst/>
    <dgm:forEach name="Name3" axis="ch" ptType="node">
      <dgm:layoutNode name="pos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vertFlow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firstComp" refType="w"/>
          <dgm:constr type="w" for="ch" forName="comp" refType="w"/>
        </dgm:constrLst>
        <dgm:ruleLst/>
        <dgm:layoutNode name="top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firstComp">
          <dgm:alg type="composite"/>
          <dgm:shape xmlns:r="http://schemas.openxmlformats.org/officeDocument/2006/relationships" r:blip="">
            <dgm:adjLst/>
          </dgm:shape>
          <dgm:presOf/>
          <dgm:choose name="Name4">
            <dgm:if name="Name5" func="var" arg="dir" op="equ" val="norm">
              <dgm:constrLst>
                <dgm:constr type="l" for="ch" forName="firstChild"/>
                <dgm:constr type="t" for="ch" forName="firstChild"/>
                <dgm:constr type="w" for="ch" forName="firstChild" refType="w"/>
                <dgm:constr type="h" for="ch" forName="firstChild" refType="h"/>
                <dgm:constr type="l" for="ch" forName="firstChildTx" refType="w" fact="0.16"/>
                <dgm:constr type="r" for="ch" forName="firstChildTx" refType="w"/>
                <dgm:constr type="h" for="ch" forName="firstChildTx" refFor="ch" refForName="firstChild" op="equ"/>
              </dgm:constrLst>
            </dgm:if>
            <dgm:else name="Name6">
              <dgm:constrLst>
                <dgm:constr type="l" for="ch" forName="firstChild"/>
                <dgm:constr type="t" for="ch" forName="firstChild"/>
                <dgm:constr type="w" for="ch" forName="firstChild" refType="w"/>
                <dgm:constr type="h" for="ch" forName="firstChild" refType="h"/>
                <dgm:constr type="l" for="ch" forName="firstChildTx"/>
                <dgm:constr type="r" for="ch" forName="firstChildTx" refType="w" fact="0.825"/>
                <dgm:constr type="h" for="ch" forName="firstChildTx" refFor="ch" refForName="firstChild" op="equ"/>
              </dgm:constrLst>
            </dgm:else>
          </dgm:choose>
          <dgm:ruleLst/>
          <dgm:layoutNode name="firstChild" styleLbl="bgAccFollowNode1">
            <dgm:alg type="sp"/>
            <dgm:shape xmlns:r="http://schemas.openxmlformats.org/officeDocument/2006/relationships" type="rect" r:blip="">
              <dgm:adjLst/>
            </dgm:shape>
            <dgm:presOf axis="ch desOrSelf" ptType="node node" cnt="1 0"/>
            <dgm:constrLst/>
            <dgm:ruleLst/>
          </dgm:layoutNode>
          <dgm:layoutNode name="firstChildTx" styleLbl="bgAccFollowNode1">
            <dgm:varLst>
              <dgm:bulletEnabled val="1"/>
            </dgm:varLst>
            <dgm:alg type="tx">
              <dgm:param type="parTxLTRAlign" val="l"/>
            </dgm:alg>
            <dgm:shape xmlns:r="http://schemas.openxmlformats.org/officeDocument/2006/relationships" type="rect" r:blip="" hideGeom="1">
              <dgm:adjLst/>
            </dgm:shape>
            <dgm:presOf axis="ch desOrSelf" ptType="node node" cnt="1 0"/>
            <dgm:choose name="Name7">
              <dgm:if name="Name8" func="var" arg="dir" op="equ" val="norm">
                <dgm:constrLst>
                  <dgm:constr type="primFontSz" val="65"/>
                  <dgm:constr type="lMarg"/>
                </dgm:constrLst>
              </dgm:if>
              <dgm:else name="Name9">
                <dgm:constrLst>
                  <dgm:constr type="primFontSz" val="65"/>
                  <dgm:constr type="rMarg"/>
                </dgm:constrLst>
              </dgm:else>
            </dgm:choose>
            <dgm:ruleLst>
              <dgm:rule type="primFontSz" val="5" fact="NaN" max="NaN"/>
            </dgm:ruleLst>
          </dgm:layoutNode>
        </dgm:layoutNode>
        <dgm:forEach name="Name10" axis="ch" ptType="node" st="2">
          <dgm:layoutNode name="comp">
            <dgm:alg type="composite"/>
            <dgm:shape xmlns:r="http://schemas.openxmlformats.org/officeDocument/2006/relationships" r:blip="">
              <dgm:adjLst/>
            </dgm:shape>
            <dgm:presOf/>
            <dgm:choose name="Name11">
              <dgm:if name="Name12" func="var" arg="dir" op="equ" val="norm">
                <dgm:constrLst>
                  <dgm:constr type="l" for="ch" forName="child"/>
                  <dgm:constr type="t" for="ch" forName="child"/>
                  <dgm:constr type="w" for="ch" forName="child" refType="w"/>
                  <dgm:constr type="h" for="ch" forName="child" refType="h"/>
                  <dgm:constr type="l" for="ch" forName="childTx" refType="w" fact="0.16"/>
                  <dgm:constr type="r" for="ch" forName="childTx" refType="w"/>
                  <dgm:constr type="h" for="ch" forName="childTx" refFor="ch" refForName="child" op="equ"/>
                </dgm:constrLst>
              </dgm:if>
              <dgm:else name="Name13">
                <dgm:constrLst>
                  <dgm:constr type="l" for="ch" forName="child"/>
                  <dgm:constr type="t" for="ch" forName="child"/>
                  <dgm:constr type="w" for="ch" forName="child" refType="w"/>
                  <dgm:constr type="h" for="ch" forName="child" refType="h"/>
                  <dgm:constr type="l" for="ch" forName="childTx"/>
                  <dgm:constr type="r" for="ch" forName="childTx" refType="w" fact="0.825"/>
                  <dgm:constr type="h" for="ch" forName="childTx" refFor="ch" refForName="child" op="equ"/>
                </dgm:constrLst>
              </dgm:else>
            </dgm:choose>
            <dgm:ruleLst/>
            <dgm:layoutNode name="child" styleLbl="bgAccFollowNode1">
              <dgm:alg type="sp"/>
              <dgm:shape xmlns:r="http://schemas.openxmlformats.org/officeDocument/2006/relationships" type="rect" r:blip="">
                <dgm:adjLst/>
              </dgm:shape>
              <dgm:presOf axis="desOrSelf" ptType="node"/>
              <dgm:constrLst/>
              <dgm:ruleLst/>
            </dgm:layoutNode>
            <dgm:layoutNode name="childTx" styleLbl="bgAccFollowNode1">
              <dgm:varLst>
                <dgm:bulletEnabled val="1"/>
              </dgm:varLst>
              <dgm:alg type="tx">
                <dgm:param type="parTxLTRAlign" val="l"/>
              </dgm:alg>
              <dgm:shape xmlns:r="http://schemas.openxmlformats.org/officeDocument/2006/relationships" type="rect" r:blip="" hideGeom="1">
                <dgm:adjLst/>
              </dgm:shape>
              <dgm:presOf axis="desOrSelf" ptType="node"/>
              <dgm:choose name="Name14">
                <dgm:if name="Name15" func="var" arg="dir" op="equ" val="norm">
                  <dgm:constrLst>
                    <dgm:constr type="primFontSz" val="65"/>
                    <dgm:constr type="lMarg"/>
                  </dgm:constrLst>
                </dgm:if>
                <dgm:else name="Name16">
                  <dgm:constrLst>
                    <dgm:constr type="primFontSz" val="65"/>
                    <dgm:constr type="rMarg"/>
                  </dgm:constrLst>
                </dgm:else>
              </dgm:choose>
              <dgm:ruleLst>
                <dgm:rule type="primFontSz" val="5" fact="NaN" max="NaN"/>
              </dgm:ruleLst>
            </dgm:layoutNode>
          </dgm:layoutNode>
        </dgm:forEach>
      </dgm:layoutNode>
      <dgm:layoutNode name="neg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ircle" styleLbl="node1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lMarg"/>
          <dgm:constr type="rMarg"/>
          <dgm:constr type="tMarg"/>
          <dgm:constr type="bMarg"/>
          <dgm:constr type="h" refType="w"/>
        </dgm:constrLst>
        <dgm:ruleLst>
          <dgm:rule type="primFontSz" val="5" fact="NaN" max="NaN"/>
        </dgm:ruleLst>
      </dgm:layoutNode>
      <dgm:forEach name="Name17" axis="followSib" ptType="sibTrans" cnt="1">
        <dgm:layoutNode name="trans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List9">
  <dgm:title val=""/>
  <dgm:desc val=""/>
  <dgm:catLst>
    <dgm:cat type="list" pri="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3" srcId="0" destId="1" srcOrd="0" destOrd="0"/>
        <dgm:cxn modelId="4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2"/>
        <dgm:pt modelId="21"/>
        <dgm:pt modelId="22"/>
        <dgm:pt modelId="23"/>
        <dgm:pt modelId="24"/>
        <dgm:pt modelId="3"/>
        <dgm:pt modelId="31"/>
        <dgm:pt modelId="32"/>
        <dgm:pt modelId="33"/>
        <dgm:pt modelId="34"/>
      </dgm:ptLst>
      <dgm:cxnLst>
        <dgm:cxn modelId="4" srcId="0" destId="1" srcOrd="0" destOrd="0"/>
        <dgm:cxn modelId="5" srcId="0" destId="2" srcOrd="1" destOrd="0"/>
        <dgm:cxn modelId="6" srcId="0" destId="3" srcOrd="1" destOrd="0"/>
        <dgm:cxn modelId="15" srcId="1" destId="11" srcOrd="0" destOrd="0"/>
        <dgm:cxn modelId="16" srcId="1" destId="12" srcOrd="0" destOrd="0"/>
        <dgm:cxn modelId="17" srcId="1" destId="13" srcOrd="0" destOrd="0"/>
        <dgm:cxn modelId="18" srcId="1" destId="14" srcOrd="0" destOrd="0"/>
        <dgm:cxn modelId="25" srcId="2" destId="21" srcOrd="0" destOrd="0"/>
        <dgm:cxn modelId="26" srcId="2" destId="22" srcOrd="0" destOrd="0"/>
        <dgm:cxn modelId="27" srcId="2" destId="23" srcOrd="0" destOrd="0"/>
        <dgm:cxn modelId="28" srcId="2" destId="24" srcOrd="0" destOrd="0"/>
        <dgm:cxn modelId="35" srcId="3" destId="31" srcOrd="0" destOrd="0"/>
        <dgm:cxn modelId="36" srcId="3" destId="32" srcOrd="0" destOrd="0"/>
        <dgm:cxn modelId="37" srcId="3" destId="33" srcOrd="0" destOrd="0"/>
        <dgm:cxn modelId="38" srcId="3" destId="34" srcOrd="0" destOrd="0"/>
      </dgm:cxnLst>
      <dgm:bg/>
      <dgm:whole/>
    </dgm:dataModel>
  </dgm:clrData>
  <dgm:layoutNode name="list">
    <dgm:varLst>
      <dgm:dir/>
      <dgm:animLvl val="lvl"/>
    </dgm:varLst>
    <dgm:choose name="Name0">
      <dgm:if name="Name1" func="var" arg="dir" op="equ" val="norm">
        <dgm:alg type="lin">
          <dgm:param type="linDir" val="fromL"/>
          <dgm:param type="fallback" val="2D"/>
          <dgm:param type="nodeVertAlign" val="t"/>
        </dgm:alg>
      </dgm:if>
      <dgm:else name="Name2">
        <dgm:alg type="lin">
          <dgm:param type="linDir" val="fromR"/>
          <dgm:param type="fallback" val="2D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ircle" refType="w" fact="0.5"/>
      <dgm:constr type="w" for="ch" forName="vertFlow" refType="w" fact="0.75"/>
      <dgm:constr type="h" for="des" forName="firstComp" refType="w" refFor="ch" refForName="vertFlow" fact="0.667"/>
      <dgm:constr type="h" for="des" forName="comp" refType="h" refFor="des" refForName="firstComp" op="equ"/>
      <dgm:constr type="h" for="des" forName="topSpace" refType="w" refFor="ch" refForName="circle" op="equ" fact="0.4"/>
      <dgm:constr type="w" for="ch" forName="posSpace" refType="w" fact="0.4"/>
      <dgm:constr type="w" for="ch" forName="negSpace" refType="w" fact="-1.15"/>
      <dgm:constr type="w" for="ch" forName="transSpace" refType="w" fact="0.75"/>
      <dgm:constr type="primFontSz" for="ch" forName="circle" op="equ" val="65"/>
      <dgm:constr type="primFontSz" for="des" forName="firstChildTx" val="65"/>
      <dgm:constr type="primFontSz" for="des" forName="childTx" refType="primFontSz" refFor="des" refForName="firstChildTx" op="equ"/>
    </dgm:constrLst>
    <dgm:ruleLst/>
    <dgm:forEach name="Name3" axis="ch" ptType="node">
      <dgm:layoutNode name="pos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vertFlow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firstComp" refType="w"/>
          <dgm:constr type="w" for="ch" forName="comp" refType="w"/>
        </dgm:constrLst>
        <dgm:ruleLst/>
        <dgm:layoutNode name="top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firstComp">
          <dgm:alg type="composite"/>
          <dgm:shape xmlns:r="http://schemas.openxmlformats.org/officeDocument/2006/relationships" r:blip="">
            <dgm:adjLst/>
          </dgm:shape>
          <dgm:presOf/>
          <dgm:choose name="Name4">
            <dgm:if name="Name5" func="var" arg="dir" op="equ" val="norm">
              <dgm:constrLst>
                <dgm:constr type="l" for="ch" forName="firstChild"/>
                <dgm:constr type="t" for="ch" forName="firstChild"/>
                <dgm:constr type="w" for="ch" forName="firstChild" refType="w"/>
                <dgm:constr type="h" for="ch" forName="firstChild" refType="h"/>
                <dgm:constr type="l" for="ch" forName="firstChildTx" refType="w" fact="0.16"/>
                <dgm:constr type="r" for="ch" forName="firstChildTx" refType="w"/>
                <dgm:constr type="h" for="ch" forName="firstChildTx" refFor="ch" refForName="firstChild" op="equ"/>
              </dgm:constrLst>
            </dgm:if>
            <dgm:else name="Name6">
              <dgm:constrLst>
                <dgm:constr type="l" for="ch" forName="firstChild"/>
                <dgm:constr type="t" for="ch" forName="firstChild"/>
                <dgm:constr type="w" for="ch" forName="firstChild" refType="w"/>
                <dgm:constr type="h" for="ch" forName="firstChild" refType="h"/>
                <dgm:constr type="l" for="ch" forName="firstChildTx"/>
                <dgm:constr type="r" for="ch" forName="firstChildTx" refType="w" fact="0.825"/>
                <dgm:constr type="h" for="ch" forName="firstChildTx" refFor="ch" refForName="firstChild" op="equ"/>
              </dgm:constrLst>
            </dgm:else>
          </dgm:choose>
          <dgm:ruleLst/>
          <dgm:layoutNode name="firstChild" styleLbl="bgAccFollowNode1">
            <dgm:alg type="sp"/>
            <dgm:shape xmlns:r="http://schemas.openxmlformats.org/officeDocument/2006/relationships" type="rect" r:blip="">
              <dgm:adjLst/>
            </dgm:shape>
            <dgm:presOf axis="ch desOrSelf" ptType="node node" cnt="1 0"/>
            <dgm:constrLst/>
            <dgm:ruleLst/>
          </dgm:layoutNode>
          <dgm:layoutNode name="firstChildTx" styleLbl="bgAccFollowNode1">
            <dgm:varLst>
              <dgm:bulletEnabled val="1"/>
            </dgm:varLst>
            <dgm:alg type="tx">
              <dgm:param type="parTxLTRAlign" val="l"/>
            </dgm:alg>
            <dgm:shape xmlns:r="http://schemas.openxmlformats.org/officeDocument/2006/relationships" type="rect" r:blip="" hideGeom="1">
              <dgm:adjLst/>
            </dgm:shape>
            <dgm:presOf axis="ch desOrSelf" ptType="node node" cnt="1 0"/>
            <dgm:choose name="Name7">
              <dgm:if name="Name8" func="var" arg="dir" op="equ" val="norm">
                <dgm:constrLst>
                  <dgm:constr type="primFontSz" val="65"/>
                  <dgm:constr type="lMarg"/>
                </dgm:constrLst>
              </dgm:if>
              <dgm:else name="Name9">
                <dgm:constrLst>
                  <dgm:constr type="primFontSz" val="65"/>
                  <dgm:constr type="rMarg"/>
                </dgm:constrLst>
              </dgm:else>
            </dgm:choose>
            <dgm:ruleLst>
              <dgm:rule type="primFontSz" val="5" fact="NaN" max="NaN"/>
            </dgm:ruleLst>
          </dgm:layoutNode>
        </dgm:layoutNode>
        <dgm:forEach name="Name10" axis="ch" ptType="node" st="2">
          <dgm:layoutNode name="comp">
            <dgm:alg type="composite"/>
            <dgm:shape xmlns:r="http://schemas.openxmlformats.org/officeDocument/2006/relationships" r:blip="">
              <dgm:adjLst/>
            </dgm:shape>
            <dgm:presOf/>
            <dgm:choose name="Name11">
              <dgm:if name="Name12" func="var" arg="dir" op="equ" val="norm">
                <dgm:constrLst>
                  <dgm:constr type="l" for="ch" forName="child"/>
                  <dgm:constr type="t" for="ch" forName="child"/>
                  <dgm:constr type="w" for="ch" forName="child" refType="w"/>
                  <dgm:constr type="h" for="ch" forName="child" refType="h"/>
                  <dgm:constr type="l" for="ch" forName="childTx" refType="w" fact="0.16"/>
                  <dgm:constr type="r" for="ch" forName="childTx" refType="w"/>
                  <dgm:constr type="h" for="ch" forName="childTx" refFor="ch" refForName="child" op="equ"/>
                </dgm:constrLst>
              </dgm:if>
              <dgm:else name="Name13">
                <dgm:constrLst>
                  <dgm:constr type="l" for="ch" forName="child"/>
                  <dgm:constr type="t" for="ch" forName="child"/>
                  <dgm:constr type="w" for="ch" forName="child" refType="w"/>
                  <dgm:constr type="h" for="ch" forName="child" refType="h"/>
                  <dgm:constr type="l" for="ch" forName="childTx"/>
                  <dgm:constr type="r" for="ch" forName="childTx" refType="w" fact="0.825"/>
                  <dgm:constr type="h" for="ch" forName="childTx" refFor="ch" refForName="child" op="equ"/>
                </dgm:constrLst>
              </dgm:else>
            </dgm:choose>
            <dgm:ruleLst/>
            <dgm:layoutNode name="child" styleLbl="bgAccFollowNode1">
              <dgm:alg type="sp"/>
              <dgm:shape xmlns:r="http://schemas.openxmlformats.org/officeDocument/2006/relationships" type="rect" r:blip="">
                <dgm:adjLst/>
              </dgm:shape>
              <dgm:presOf axis="desOrSelf" ptType="node"/>
              <dgm:constrLst/>
              <dgm:ruleLst/>
            </dgm:layoutNode>
            <dgm:layoutNode name="childTx" styleLbl="bgAccFollowNode1">
              <dgm:varLst>
                <dgm:bulletEnabled val="1"/>
              </dgm:varLst>
              <dgm:alg type="tx">
                <dgm:param type="parTxLTRAlign" val="l"/>
              </dgm:alg>
              <dgm:shape xmlns:r="http://schemas.openxmlformats.org/officeDocument/2006/relationships" type="rect" r:blip="" hideGeom="1">
                <dgm:adjLst/>
              </dgm:shape>
              <dgm:presOf axis="desOrSelf" ptType="node"/>
              <dgm:choose name="Name14">
                <dgm:if name="Name15" func="var" arg="dir" op="equ" val="norm">
                  <dgm:constrLst>
                    <dgm:constr type="primFontSz" val="65"/>
                    <dgm:constr type="lMarg"/>
                  </dgm:constrLst>
                </dgm:if>
                <dgm:else name="Name16">
                  <dgm:constrLst>
                    <dgm:constr type="primFontSz" val="65"/>
                    <dgm:constr type="rMarg"/>
                  </dgm:constrLst>
                </dgm:else>
              </dgm:choose>
              <dgm:ruleLst>
                <dgm:rule type="primFontSz" val="5" fact="NaN" max="NaN"/>
              </dgm:ruleLst>
            </dgm:layoutNode>
          </dgm:layoutNode>
        </dgm:forEach>
      </dgm:layoutNode>
      <dgm:layoutNode name="neg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ircle" styleLbl="node1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lMarg"/>
          <dgm:constr type="rMarg"/>
          <dgm:constr type="tMarg"/>
          <dgm:constr type="bMarg"/>
          <dgm:constr type="h" refType="w"/>
        </dgm:constrLst>
        <dgm:ruleLst>
          <dgm:rule type="primFontSz" val="5" fact="NaN" max="NaN"/>
        </dgm:ruleLst>
      </dgm:layoutNode>
      <dgm:forEach name="Name17" axis="followSib" ptType="sibTrans" cnt="1">
        <dgm:layoutNode name="trans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List9">
  <dgm:title val=""/>
  <dgm:desc val=""/>
  <dgm:catLst>
    <dgm:cat type="list" pri="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3" srcId="0" destId="1" srcOrd="0" destOrd="0"/>
        <dgm:cxn modelId="4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2"/>
        <dgm:pt modelId="21"/>
        <dgm:pt modelId="22"/>
        <dgm:pt modelId="23"/>
        <dgm:pt modelId="24"/>
        <dgm:pt modelId="3"/>
        <dgm:pt modelId="31"/>
        <dgm:pt modelId="32"/>
        <dgm:pt modelId="33"/>
        <dgm:pt modelId="34"/>
      </dgm:ptLst>
      <dgm:cxnLst>
        <dgm:cxn modelId="4" srcId="0" destId="1" srcOrd="0" destOrd="0"/>
        <dgm:cxn modelId="5" srcId="0" destId="2" srcOrd="1" destOrd="0"/>
        <dgm:cxn modelId="6" srcId="0" destId="3" srcOrd="1" destOrd="0"/>
        <dgm:cxn modelId="15" srcId="1" destId="11" srcOrd="0" destOrd="0"/>
        <dgm:cxn modelId="16" srcId="1" destId="12" srcOrd="0" destOrd="0"/>
        <dgm:cxn modelId="17" srcId="1" destId="13" srcOrd="0" destOrd="0"/>
        <dgm:cxn modelId="18" srcId="1" destId="14" srcOrd="0" destOrd="0"/>
        <dgm:cxn modelId="25" srcId="2" destId="21" srcOrd="0" destOrd="0"/>
        <dgm:cxn modelId="26" srcId="2" destId="22" srcOrd="0" destOrd="0"/>
        <dgm:cxn modelId="27" srcId="2" destId="23" srcOrd="0" destOrd="0"/>
        <dgm:cxn modelId="28" srcId="2" destId="24" srcOrd="0" destOrd="0"/>
        <dgm:cxn modelId="35" srcId="3" destId="31" srcOrd="0" destOrd="0"/>
        <dgm:cxn modelId="36" srcId="3" destId="32" srcOrd="0" destOrd="0"/>
        <dgm:cxn modelId="37" srcId="3" destId="33" srcOrd="0" destOrd="0"/>
        <dgm:cxn modelId="38" srcId="3" destId="34" srcOrd="0" destOrd="0"/>
      </dgm:cxnLst>
      <dgm:bg/>
      <dgm:whole/>
    </dgm:dataModel>
  </dgm:clrData>
  <dgm:layoutNode name="list">
    <dgm:varLst>
      <dgm:dir/>
      <dgm:animLvl val="lvl"/>
    </dgm:varLst>
    <dgm:choose name="Name0">
      <dgm:if name="Name1" func="var" arg="dir" op="equ" val="norm">
        <dgm:alg type="lin">
          <dgm:param type="linDir" val="fromL"/>
          <dgm:param type="fallback" val="2D"/>
          <dgm:param type="nodeVertAlign" val="t"/>
        </dgm:alg>
      </dgm:if>
      <dgm:else name="Name2">
        <dgm:alg type="lin">
          <dgm:param type="linDir" val="fromR"/>
          <dgm:param type="fallback" val="2D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ircle" refType="w" fact="0.5"/>
      <dgm:constr type="w" for="ch" forName="vertFlow" refType="w" fact="0.75"/>
      <dgm:constr type="h" for="des" forName="firstComp" refType="w" refFor="ch" refForName="vertFlow" fact="0.667"/>
      <dgm:constr type="h" for="des" forName="comp" refType="h" refFor="des" refForName="firstComp" op="equ"/>
      <dgm:constr type="h" for="des" forName="topSpace" refType="w" refFor="ch" refForName="circle" op="equ" fact="0.4"/>
      <dgm:constr type="w" for="ch" forName="posSpace" refType="w" fact="0.4"/>
      <dgm:constr type="w" for="ch" forName="negSpace" refType="w" fact="-1.15"/>
      <dgm:constr type="w" for="ch" forName="transSpace" refType="w" fact="0.75"/>
      <dgm:constr type="primFontSz" for="ch" forName="circle" op="equ" val="65"/>
      <dgm:constr type="primFontSz" for="des" forName="firstChildTx" val="65"/>
      <dgm:constr type="primFontSz" for="des" forName="childTx" refType="primFontSz" refFor="des" refForName="firstChildTx" op="equ"/>
    </dgm:constrLst>
    <dgm:ruleLst/>
    <dgm:forEach name="Name3" axis="ch" ptType="node">
      <dgm:layoutNode name="pos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vertFlow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firstComp" refType="w"/>
          <dgm:constr type="w" for="ch" forName="comp" refType="w"/>
        </dgm:constrLst>
        <dgm:ruleLst/>
        <dgm:layoutNode name="top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firstComp">
          <dgm:alg type="composite"/>
          <dgm:shape xmlns:r="http://schemas.openxmlformats.org/officeDocument/2006/relationships" r:blip="">
            <dgm:adjLst/>
          </dgm:shape>
          <dgm:presOf/>
          <dgm:choose name="Name4">
            <dgm:if name="Name5" func="var" arg="dir" op="equ" val="norm">
              <dgm:constrLst>
                <dgm:constr type="l" for="ch" forName="firstChild"/>
                <dgm:constr type="t" for="ch" forName="firstChild"/>
                <dgm:constr type="w" for="ch" forName="firstChild" refType="w"/>
                <dgm:constr type="h" for="ch" forName="firstChild" refType="h"/>
                <dgm:constr type="l" for="ch" forName="firstChildTx" refType="w" fact="0.16"/>
                <dgm:constr type="r" for="ch" forName="firstChildTx" refType="w"/>
                <dgm:constr type="h" for="ch" forName="firstChildTx" refFor="ch" refForName="firstChild" op="equ"/>
              </dgm:constrLst>
            </dgm:if>
            <dgm:else name="Name6">
              <dgm:constrLst>
                <dgm:constr type="l" for="ch" forName="firstChild"/>
                <dgm:constr type="t" for="ch" forName="firstChild"/>
                <dgm:constr type="w" for="ch" forName="firstChild" refType="w"/>
                <dgm:constr type="h" for="ch" forName="firstChild" refType="h"/>
                <dgm:constr type="l" for="ch" forName="firstChildTx"/>
                <dgm:constr type="r" for="ch" forName="firstChildTx" refType="w" fact="0.825"/>
                <dgm:constr type="h" for="ch" forName="firstChildTx" refFor="ch" refForName="firstChild" op="equ"/>
              </dgm:constrLst>
            </dgm:else>
          </dgm:choose>
          <dgm:ruleLst/>
          <dgm:layoutNode name="firstChild" styleLbl="bgAccFollowNode1">
            <dgm:alg type="sp"/>
            <dgm:shape xmlns:r="http://schemas.openxmlformats.org/officeDocument/2006/relationships" type="rect" r:blip="">
              <dgm:adjLst/>
            </dgm:shape>
            <dgm:presOf axis="ch desOrSelf" ptType="node node" cnt="1 0"/>
            <dgm:constrLst/>
            <dgm:ruleLst/>
          </dgm:layoutNode>
          <dgm:layoutNode name="firstChildTx" styleLbl="bgAccFollowNode1">
            <dgm:varLst>
              <dgm:bulletEnabled val="1"/>
            </dgm:varLst>
            <dgm:alg type="tx">
              <dgm:param type="parTxLTRAlign" val="l"/>
            </dgm:alg>
            <dgm:shape xmlns:r="http://schemas.openxmlformats.org/officeDocument/2006/relationships" type="rect" r:blip="" hideGeom="1">
              <dgm:adjLst/>
            </dgm:shape>
            <dgm:presOf axis="ch desOrSelf" ptType="node node" cnt="1 0"/>
            <dgm:choose name="Name7">
              <dgm:if name="Name8" func="var" arg="dir" op="equ" val="norm">
                <dgm:constrLst>
                  <dgm:constr type="primFontSz" val="65"/>
                  <dgm:constr type="lMarg"/>
                </dgm:constrLst>
              </dgm:if>
              <dgm:else name="Name9">
                <dgm:constrLst>
                  <dgm:constr type="primFontSz" val="65"/>
                  <dgm:constr type="rMarg"/>
                </dgm:constrLst>
              </dgm:else>
            </dgm:choose>
            <dgm:ruleLst>
              <dgm:rule type="primFontSz" val="5" fact="NaN" max="NaN"/>
            </dgm:ruleLst>
          </dgm:layoutNode>
        </dgm:layoutNode>
        <dgm:forEach name="Name10" axis="ch" ptType="node" st="2">
          <dgm:layoutNode name="comp">
            <dgm:alg type="composite"/>
            <dgm:shape xmlns:r="http://schemas.openxmlformats.org/officeDocument/2006/relationships" r:blip="">
              <dgm:adjLst/>
            </dgm:shape>
            <dgm:presOf/>
            <dgm:choose name="Name11">
              <dgm:if name="Name12" func="var" arg="dir" op="equ" val="norm">
                <dgm:constrLst>
                  <dgm:constr type="l" for="ch" forName="child"/>
                  <dgm:constr type="t" for="ch" forName="child"/>
                  <dgm:constr type="w" for="ch" forName="child" refType="w"/>
                  <dgm:constr type="h" for="ch" forName="child" refType="h"/>
                  <dgm:constr type="l" for="ch" forName="childTx" refType="w" fact="0.16"/>
                  <dgm:constr type="r" for="ch" forName="childTx" refType="w"/>
                  <dgm:constr type="h" for="ch" forName="childTx" refFor="ch" refForName="child" op="equ"/>
                </dgm:constrLst>
              </dgm:if>
              <dgm:else name="Name13">
                <dgm:constrLst>
                  <dgm:constr type="l" for="ch" forName="child"/>
                  <dgm:constr type="t" for="ch" forName="child"/>
                  <dgm:constr type="w" for="ch" forName="child" refType="w"/>
                  <dgm:constr type="h" for="ch" forName="child" refType="h"/>
                  <dgm:constr type="l" for="ch" forName="childTx"/>
                  <dgm:constr type="r" for="ch" forName="childTx" refType="w" fact="0.825"/>
                  <dgm:constr type="h" for="ch" forName="childTx" refFor="ch" refForName="child" op="equ"/>
                </dgm:constrLst>
              </dgm:else>
            </dgm:choose>
            <dgm:ruleLst/>
            <dgm:layoutNode name="child" styleLbl="bgAccFollowNode1">
              <dgm:alg type="sp"/>
              <dgm:shape xmlns:r="http://schemas.openxmlformats.org/officeDocument/2006/relationships" type="rect" r:blip="">
                <dgm:adjLst/>
              </dgm:shape>
              <dgm:presOf axis="desOrSelf" ptType="node"/>
              <dgm:constrLst/>
              <dgm:ruleLst/>
            </dgm:layoutNode>
            <dgm:layoutNode name="childTx" styleLbl="bgAccFollowNode1">
              <dgm:varLst>
                <dgm:bulletEnabled val="1"/>
              </dgm:varLst>
              <dgm:alg type="tx">
                <dgm:param type="parTxLTRAlign" val="l"/>
              </dgm:alg>
              <dgm:shape xmlns:r="http://schemas.openxmlformats.org/officeDocument/2006/relationships" type="rect" r:blip="" hideGeom="1">
                <dgm:adjLst/>
              </dgm:shape>
              <dgm:presOf axis="desOrSelf" ptType="node"/>
              <dgm:choose name="Name14">
                <dgm:if name="Name15" func="var" arg="dir" op="equ" val="norm">
                  <dgm:constrLst>
                    <dgm:constr type="primFontSz" val="65"/>
                    <dgm:constr type="lMarg"/>
                  </dgm:constrLst>
                </dgm:if>
                <dgm:else name="Name16">
                  <dgm:constrLst>
                    <dgm:constr type="primFontSz" val="65"/>
                    <dgm:constr type="rMarg"/>
                  </dgm:constrLst>
                </dgm:else>
              </dgm:choose>
              <dgm:ruleLst>
                <dgm:rule type="primFontSz" val="5" fact="NaN" max="NaN"/>
              </dgm:ruleLst>
            </dgm:layoutNode>
          </dgm:layoutNode>
        </dgm:forEach>
      </dgm:layoutNode>
      <dgm:layoutNode name="neg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ircle" styleLbl="node1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lMarg"/>
          <dgm:constr type="rMarg"/>
          <dgm:constr type="tMarg"/>
          <dgm:constr type="bMarg"/>
          <dgm:constr type="h" refType="w"/>
        </dgm:constrLst>
        <dgm:ruleLst>
          <dgm:rule type="primFontSz" val="5" fact="NaN" max="NaN"/>
        </dgm:ruleLst>
      </dgm:layoutNode>
      <dgm:forEach name="Name17" axis="followSib" ptType="sibTrans" cnt="1">
        <dgm:layoutNode name="trans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hList9">
  <dgm:title val=""/>
  <dgm:desc val=""/>
  <dgm:catLst>
    <dgm:cat type="list" pri="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3" srcId="0" destId="1" srcOrd="0" destOrd="0"/>
        <dgm:cxn modelId="4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2"/>
        <dgm:pt modelId="21"/>
        <dgm:pt modelId="22"/>
        <dgm:pt modelId="23"/>
        <dgm:pt modelId="24"/>
        <dgm:pt modelId="3"/>
        <dgm:pt modelId="31"/>
        <dgm:pt modelId="32"/>
        <dgm:pt modelId="33"/>
        <dgm:pt modelId="34"/>
      </dgm:ptLst>
      <dgm:cxnLst>
        <dgm:cxn modelId="4" srcId="0" destId="1" srcOrd="0" destOrd="0"/>
        <dgm:cxn modelId="5" srcId="0" destId="2" srcOrd="1" destOrd="0"/>
        <dgm:cxn modelId="6" srcId="0" destId="3" srcOrd="1" destOrd="0"/>
        <dgm:cxn modelId="15" srcId="1" destId="11" srcOrd="0" destOrd="0"/>
        <dgm:cxn modelId="16" srcId="1" destId="12" srcOrd="0" destOrd="0"/>
        <dgm:cxn modelId="17" srcId="1" destId="13" srcOrd="0" destOrd="0"/>
        <dgm:cxn modelId="18" srcId="1" destId="14" srcOrd="0" destOrd="0"/>
        <dgm:cxn modelId="25" srcId="2" destId="21" srcOrd="0" destOrd="0"/>
        <dgm:cxn modelId="26" srcId="2" destId="22" srcOrd="0" destOrd="0"/>
        <dgm:cxn modelId="27" srcId="2" destId="23" srcOrd="0" destOrd="0"/>
        <dgm:cxn modelId="28" srcId="2" destId="24" srcOrd="0" destOrd="0"/>
        <dgm:cxn modelId="35" srcId="3" destId="31" srcOrd="0" destOrd="0"/>
        <dgm:cxn modelId="36" srcId="3" destId="32" srcOrd="0" destOrd="0"/>
        <dgm:cxn modelId="37" srcId="3" destId="33" srcOrd="0" destOrd="0"/>
        <dgm:cxn modelId="38" srcId="3" destId="34" srcOrd="0" destOrd="0"/>
      </dgm:cxnLst>
      <dgm:bg/>
      <dgm:whole/>
    </dgm:dataModel>
  </dgm:clrData>
  <dgm:layoutNode name="list">
    <dgm:varLst>
      <dgm:dir/>
      <dgm:animLvl val="lvl"/>
    </dgm:varLst>
    <dgm:choose name="Name0">
      <dgm:if name="Name1" func="var" arg="dir" op="equ" val="norm">
        <dgm:alg type="lin">
          <dgm:param type="linDir" val="fromL"/>
          <dgm:param type="fallback" val="2D"/>
          <dgm:param type="nodeVertAlign" val="t"/>
        </dgm:alg>
      </dgm:if>
      <dgm:else name="Name2">
        <dgm:alg type="lin">
          <dgm:param type="linDir" val="fromR"/>
          <dgm:param type="fallback" val="2D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ircle" refType="w" fact="0.5"/>
      <dgm:constr type="w" for="ch" forName="vertFlow" refType="w" fact="0.75"/>
      <dgm:constr type="h" for="des" forName="firstComp" refType="w" refFor="ch" refForName="vertFlow" fact="0.667"/>
      <dgm:constr type="h" for="des" forName="comp" refType="h" refFor="des" refForName="firstComp" op="equ"/>
      <dgm:constr type="h" for="des" forName="topSpace" refType="w" refFor="ch" refForName="circle" op="equ" fact="0.4"/>
      <dgm:constr type="w" for="ch" forName="posSpace" refType="w" fact="0.4"/>
      <dgm:constr type="w" for="ch" forName="negSpace" refType="w" fact="-1.15"/>
      <dgm:constr type="w" for="ch" forName="transSpace" refType="w" fact="0.75"/>
      <dgm:constr type="primFontSz" for="ch" forName="circle" op="equ" val="65"/>
      <dgm:constr type="primFontSz" for="des" forName="firstChildTx" val="65"/>
      <dgm:constr type="primFontSz" for="des" forName="childTx" refType="primFontSz" refFor="des" refForName="firstChildTx" op="equ"/>
    </dgm:constrLst>
    <dgm:ruleLst/>
    <dgm:forEach name="Name3" axis="ch" ptType="node">
      <dgm:layoutNode name="pos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vertFlow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firstComp" refType="w"/>
          <dgm:constr type="w" for="ch" forName="comp" refType="w"/>
        </dgm:constrLst>
        <dgm:ruleLst/>
        <dgm:layoutNode name="top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firstComp">
          <dgm:alg type="composite"/>
          <dgm:shape xmlns:r="http://schemas.openxmlformats.org/officeDocument/2006/relationships" r:blip="">
            <dgm:adjLst/>
          </dgm:shape>
          <dgm:presOf/>
          <dgm:choose name="Name4">
            <dgm:if name="Name5" func="var" arg="dir" op="equ" val="norm">
              <dgm:constrLst>
                <dgm:constr type="l" for="ch" forName="firstChild"/>
                <dgm:constr type="t" for="ch" forName="firstChild"/>
                <dgm:constr type="w" for="ch" forName="firstChild" refType="w"/>
                <dgm:constr type="h" for="ch" forName="firstChild" refType="h"/>
                <dgm:constr type="l" for="ch" forName="firstChildTx" refType="w" fact="0.16"/>
                <dgm:constr type="r" for="ch" forName="firstChildTx" refType="w"/>
                <dgm:constr type="h" for="ch" forName="firstChildTx" refFor="ch" refForName="firstChild" op="equ"/>
              </dgm:constrLst>
            </dgm:if>
            <dgm:else name="Name6">
              <dgm:constrLst>
                <dgm:constr type="l" for="ch" forName="firstChild"/>
                <dgm:constr type="t" for="ch" forName="firstChild"/>
                <dgm:constr type="w" for="ch" forName="firstChild" refType="w"/>
                <dgm:constr type="h" for="ch" forName="firstChild" refType="h"/>
                <dgm:constr type="l" for="ch" forName="firstChildTx"/>
                <dgm:constr type="r" for="ch" forName="firstChildTx" refType="w" fact="0.825"/>
                <dgm:constr type="h" for="ch" forName="firstChildTx" refFor="ch" refForName="firstChild" op="equ"/>
              </dgm:constrLst>
            </dgm:else>
          </dgm:choose>
          <dgm:ruleLst/>
          <dgm:layoutNode name="firstChild" styleLbl="bgAccFollowNode1">
            <dgm:alg type="sp"/>
            <dgm:shape xmlns:r="http://schemas.openxmlformats.org/officeDocument/2006/relationships" type="rect" r:blip="">
              <dgm:adjLst/>
            </dgm:shape>
            <dgm:presOf axis="ch desOrSelf" ptType="node node" cnt="1 0"/>
            <dgm:constrLst/>
            <dgm:ruleLst/>
          </dgm:layoutNode>
          <dgm:layoutNode name="firstChildTx" styleLbl="bgAccFollowNode1">
            <dgm:varLst>
              <dgm:bulletEnabled val="1"/>
            </dgm:varLst>
            <dgm:alg type="tx">
              <dgm:param type="parTxLTRAlign" val="l"/>
            </dgm:alg>
            <dgm:shape xmlns:r="http://schemas.openxmlformats.org/officeDocument/2006/relationships" type="rect" r:blip="" hideGeom="1">
              <dgm:adjLst/>
            </dgm:shape>
            <dgm:presOf axis="ch desOrSelf" ptType="node node" cnt="1 0"/>
            <dgm:choose name="Name7">
              <dgm:if name="Name8" func="var" arg="dir" op="equ" val="norm">
                <dgm:constrLst>
                  <dgm:constr type="primFontSz" val="65"/>
                  <dgm:constr type="lMarg"/>
                </dgm:constrLst>
              </dgm:if>
              <dgm:else name="Name9">
                <dgm:constrLst>
                  <dgm:constr type="primFontSz" val="65"/>
                  <dgm:constr type="rMarg"/>
                </dgm:constrLst>
              </dgm:else>
            </dgm:choose>
            <dgm:ruleLst>
              <dgm:rule type="primFontSz" val="5" fact="NaN" max="NaN"/>
            </dgm:ruleLst>
          </dgm:layoutNode>
        </dgm:layoutNode>
        <dgm:forEach name="Name10" axis="ch" ptType="node" st="2">
          <dgm:layoutNode name="comp">
            <dgm:alg type="composite"/>
            <dgm:shape xmlns:r="http://schemas.openxmlformats.org/officeDocument/2006/relationships" r:blip="">
              <dgm:adjLst/>
            </dgm:shape>
            <dgm:presOf/>
            <dgm:choose name="Name11">
              <dgm:if name="Name12" func="var" arg="dir" op="equ" val="norm">
                <dgm:constrLst>
                  <dgm:constr type="l" for="ch" forName="child"/>
                  <dgm:constr type="t" for="ch" forName="child"/>
                  <dgm:constr type="w" for="ch" forName="child" refType="w"/>
                  <dgm:constr type="h" for="ch" forName="child" refType="h"/>
                  <dgm:constr type="l" for="ch" forName="childTx" refType="w" fact="0.16"/>
                  <dgm:constr type="r" for="ch" forName="childTx" refType="w"/>
                  <dgm:constr type="h" for="ch" forName="childTx" refFor="ch" refForName="child" op="equ"/>
                </dgm:constrLst>
              </dgm:if>
              <dgm:else name="Name13">
                <dgm:constrLst>
                  <dgm:constr type="l" for="ch" forName="child"/>
                  <dgm:constr type="t" for="ch" forName="child"/>
                  <dgm:constr type="w" for="ch" forName="child" refType="w"/>
                  <dgm:constr type="h" for="ch" forName="child" refType="h"/>
                  <dgm:constr type="l" for="ch" forName="childTx"/>
                  <dgm:constr type="r" for="ch" forName="childTx" refType="w" fact="0.825"/>
                  <dgm:constr type="h" for="ch" forName="childTx" refFor="ch" refForName="child" op="equ"/>
                </dgm:constrLst>
              </dgm:else>
            </dgm:choose>
            <dgm:ruleLst/>
            <dgm:layoutNode name="child" styleLbl="bgAccFollowNode1">
              <dgm:alg type="sp"/>
              <dgm:shape xmlns:r="http://schemas.openxmlformats.org/officeDocument/2006/relationships" type="rect" r:blip="">
                <dgm:adjLst/>
              </dgm:shape>
              <dgm:presOf axis="desOrSelf" ptType="node"/>
              <dgm:constrLst/>
              <dgm:ruleLst/>
            </dgm:layoutNode>
            <dgm:layoutNode name="childTx" styleLbl="bgAccFollowNode1">
              <dgm:varLst>
                <dgm:bulletEnabled val="1"/>
              </dgm:varLst>
              <dgm:alg type="tx">
                <dgm:param type="parTxLTRAlign" val="l"/>
              </dgm:alg>
              <dgm:shape xmlns:r="http://schemas.openxmlformats.org/officeDocument/2006/relationships" type="rect" r:blip="" hideGeom="1">
                <dgm:adjLst/>
              </dgm:shape>
              <dgm:presOf axis="desOrSelf" ptType="node"/>
              <dgm:choose name="Name14">
                <dgm:if name="Name15" func="var" arg="dir" op="equ" val="norm">
                  <dgm:constrLst>
                    <dgm:constr type="primFontSz" val="65"/>
                    <dgm:constr type="lMarg"/>
                  </dgm:constrLst>
                </dgm:if>
                <dgm:else name="Name16">
                  <dgm:constrLst>
                    <dgm:constr type="primFontSz" val="65"/>
                    <dgm:constr type="rMarg"/>
                  </dgm:constrLst>
                </dgm:else>
              </dgm:choose>
              <dgm:ruleLst>
                <dgm:rule type="primFontSz" val="5" fact="NaN" max="NaN"/>
              </dgm:ruleLst>
            </dgm:layoutNode>
          </dgm:layoutNode>
        </dgm:forEach>
      </dgm:layoutNode>
      <dgm:layoutNode name="neg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ircle" styleLbl="node1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lMarg"/>
          <dgm:constr type="rMarg"/>
          <dgm:constr type="tMarg"/>
          <dgm:constr type="bMarg"/>
          <dgm:constr type="h" refType="w"/>
        </dgm:constrLst>
        <dgm:ruleLst>
          <dgm:rule type="primFontSz" val="5" fact="NaN" max="NaN"/>
        </dgm:ruleLst>
      </dgm:layoutNode>
      <dgm:forEach name="Name17" axis="followSib" ptType="sibTrans" cnt="1">
        <dgm:layoutNode name="trans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hList9">
  <dgm:title val=""/>
  <dgm:desc val=""/>
  <dgm:catLst>
    <dgm:cat type="list" pri="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3" srcId="0" destId="1" srcOrd="0" destOrd="0"/>
        <dgm:cxn modelId="4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2"/>
        <dgm:pt modelId="21"/>
        <dgm:pt modelId="22"/>
        <dgm:pt modelId="23"/>
        <dgm:pt modelId="24"/>
        <dgm:pt modelId="3"/>
        <dgm:pt modelId="31"/>
        <dgm:pt modelId="32"/>
        <dgm:pt modelId="33"/>
        <dgm:pt modelId="34"/>
      </dgm:ptLst>
      <dgm:cxnLst>
        <dgm:cxn modelId="4" srcId="0" destId="1" srcOrd="0" destOrd="0"/>
        <dgm:cxn modelId="5" srcId="0" destId="2" srcOrd="1" destOrd="0"/>
        <dgm:cxn modelId="6" srcId="0" destId="3" srcOrd="1" destOrd="0"/>
        <dgm:cxn modelId="15" srcId="1" destId="11" srcOrd="0" destOrd="0"/>
        <dgm:cxn modelId="16" srcId="1" destId="12" srcOrd="0" destOrd="0"/>
        <dgm:cxn modelId="17" srcId="1" destId="13" srcOrd="0" destOrd="0"/>
        <dgm:cxn modelId="18" srcId="1" destId="14" srcOrd="0" destOrd="0"/>
        <dgm:cxn modelId="25" srcId="2" destId="21" srcOrd="0" destOrd="0"/>
        <dgm:cxn modelId="26" srcId="2" destId="22" srcOrd="0" destOrd="0"/>
        <dgm:cxn modelId="27" srcId="2" destId="23" srcOrd="0" destOrd="0"/>
        <dgm:cxn modelId="28" srcId="2" destId="24" srcOrd="0" destOrd="0"/>
        <dgm:cxn modelId="35" srcId="3" destId="31" srcOrd="0" destOrd="0"/>
        <dgm:cxn modelId="36" srcId="3" destId="32" srcOrd="0" destOrd="0"/>
        <dgm:cxn modelId="37" srcId="3" destId="33" srcOrd="0" destOrd="0"/>
        <dgm:cxn modelId="38" srcId="3" destId="34" srcOrd="0" destOrd="0"/>
      </dgm:cxnLst>
      <dgm:bg/>
      <dgm:whole/>
    </dgm:dataModel>
  </dgm:clrData>
  <dgm:layoutNode name="list">
    <dgm:varLst>
      <dgm:dir/>
      <dgm:animLvl val="lvl"/>
    </dgm:varLst>
    <dgm:choose name="Name0">
      <dgm:if name="Name1" func="var" arg="dir" op="equ" val="norm">
        <dgm:alg type="lin">
          <dgm:param type="linDir" val="fromL"/>
          <dgm:param type="fallback" val="2D"/>
          <dgm:param type="nodeVertAlign" val="t"/>
        </dgm:alg>
      </dgm:if>
      <dgm:else name="Name2">
        <dgm:alg type="lin">
          <dgm:param type="linDir" val="fromR"/>
          <dgm:param type="fallback" val="2D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ircle" refType="w" fact="0.5"/>
      <dgm:constr type="w" for="ch" forName="vertFlow" refType="w" fact="0.75"/>
      <dgm:constr type="h" for="des" forName="firstComp" refType="w" refFor="ch" refForName="vertFlow" fact="0.667"/>
      <dgm:constr type="h" for="des" forName="comp" refType="h" refFor="des" refForName="firstComp" op="equ"/>
      <dgm:constr type="h" for="des" forName="topSpace" refType="w" refFor="ch" refForName="circle" op="equ" fact="0.4"/>
      <dgm:constr type="w" for="ch" forName="posSpace" refType="w" fact="0.4"/>
      <dgm:constr type="w" for="ch" forName="negSpace" refType="w" fact="-1.15"/>
      <dgm:constr type="w" for="ch" forName="transSpace" refType="w" fact="0.75"/>
      <dgm:constr type="primFontSz" for="ch" forName="circle" op="equ" val="65"/>
      <dgm:constr type="primFontSz" for="des" forName="firstChildTx" val="65"/>
      <dgm:constr type="primFontSz" for="des" forName="childTx" refType="primFontSz" refFor="des" refForName="firstChildTx" op="equ"/>
    </dgm:constrLst>
    <dgm:ruleLst/>
    <dgm:forEach name="Name3" axis="ch" ptType="node">
      <dgm:layoutNode name="pos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vertFlow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firstComp" refType="w"/>
          <dgm:constr type="w" for="ch" forName="comp" refType="w"/>
        </dgm:constrLst>
        <dgm:ruleLst/>
        <dgm:layoutNode name="top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firstComp">
          <dgm:alg type="composite"/>
          <dgm:shape xmlns:r="http://schemas.openxmlformats.org/officeDocument/2006/relationships" r:blip="">
            <dgm:adjLst/>
          </dgm:shape>
          <dgm:presOf/>
          <dgm:choose name="Name4">
            <dgm:if name="Name5" func="var" arg="dir" op="equ" val="norm">
              <dgm:constrLst>
                <dgm:constr type="l" for="ch" forName="firstChild"/>
                <dgm:constr type="t" for="ch" forName="firstChild"/>
                <dgm:constr type="w" for="ch" forName="firstChild" refType="w"/>
                <dgm:constr type="h" for="ch" forName="firstChild" refType="h"/>
                <dgm:constr type="l" for="ch" forName="firstChildTx" refType="w" fact="0.16"/>
                <dgm:constr type="r" for="ch" forName="firstChildTx" refType="w"/>
                <dgm:constr type="h" for="ch" forName="firstChildTx" refFor="ch" refForName="firstChild" op="equ"/>
              </dgm:constrLst>
            </dgm:if>
            <dgm:else name="Name6">
              <dgm:constrLst>
                <dgm:constr type="l" for="ch" forName="firstChild"/>
                <dgm:constr type="t" for="ch" forName="firstChild"/>
                <dgm:constr type="w" for="ch" forName="firstChild" refType="w"/>
                <dgm:constr type="h" for="ch" forName="firstChild" refType="h"/>
                <dgm:constr type="l" for="ch" forName="firstChildTx"/>
                <dgm:constr type="r" for="ch" forName="firstChildTx" refType="w" fact="0.825"/>
                <dgm:constr type="h" for="ch" forName="firstChildTx" refFor="ch" refForName="firstChild" op="equ"/>
              </dgm:constrLst>
            </dgm:else>
          </dgm:choose>
          <dgm:ruleLst/>
          <dgm:layoutNode name="firstChild" styleLbl="bgAccFollowNode1">
            <dgm:alg type="sp"/>
            <dgm:shape xmlns:r="http://schemas.openxmlformats.org/officeDocument/2006/relationships" type="rect" r:blip="">
              <dgm:adjLst/>
            </dgm:shape>
            <dgm:presOf axis="ch desOrSelf" ptType="node node" cnt="1 0"/>
            <dgm:constrLst/>
            <dgm:ruleLst/>
          </dgm:layoutNode>
          <dgm:layoutNode name="firstChildTx" styleLbl="bgAccFollowNode1">
            <dgm:varLst>
              <dgm:bulletEnabled val="1"/>
            </dgm:varLst>
            <dgm:alg type="tx">
              <dgm:param type="parTxLTRAlign" val="l"/>
            </dgm:alg>
            <dgm:shape xmlns:r="http://schemas.openxmlformats.org/officeDocument/2006/relationships" type="rect" r:blip="" hideGeom="1">
              <dgm:adjLst/>
            </dgm:shape>
            <dgm:presOf axis="ch desOrSelf" ptType="node node" cnt="1 0"/>
            <dgm:choose name="Name7">
              <dgm:if name="Name8" func="var" arg="dir" op="equ" val="norm">
                <dgm:constrLst>
                  <dgm:constr type="primFontSz" val="65"/>
                  <dgm:constr type="lMarg"/>
                </dgm:constrLst>
              </dgm:if>
              <dgm:else name="Name9">
                <dgm:constrLst>
                  <dgm:constr type="primFontSz" val="65"/>
                  <dgm:constr type="rMarg"/>
                </dgm:constrLst>
              </dgm:else>
            </dgm:choose>
            <dgm:ruleLst>
              <dgm:rule type="primFontSz" val="5" fact="NaN" max="NaN"/>
            </dgm:ruleLst>
          </dgm:layoutNode>
        </dgm:layoutNode>
        <dgm:forEach name="Name10" axis="ch" ptType="node" st="2">
          <dgm:layoutNode name="comp">
            <dgm:alg type="composite"/>
            <dgm:shape xmlns:r="http://schemas.openxmlformats.org/officeDocument/2006/relationships" r:blip="">
              <dgm:adjLst/>
            </dgm:shape>
            <dgm:presOf/>
            <dgm:choose name="Name11">
              <dgm:if name="Name12" func="var" arg="dir" op="equ" val="norm">
                <dgm:constrLst>
                  <dgm:constr type="l" for="ch" forName="child"/>
                  <dgm:constr type="t" for="ch" forName="child"/>
                  <dgm:constr type="w" for="ch" forName="child" refType="w"/>
                  <dgm:constr type="h" for="ch" forName="child" refType="h"/>
                  <dgm:constr type="l" for="ch" forName="childTx" refType="w" fact="0.16"/>
                  <dgm:constr type="r" for="ch" forName="childTx" refType="w"/>
                  <dgm:constr type="h" for="ch" forName="childTx" refFor="ch" refForName="child" op="equ"/>
                </dgm:constrLst>
              </dgm:if>
              <dgm:else name="Name13">
                <dgm:constrLst>
                  <dgm:constr type="l" for="ch" forName="child"/>
                  <dgm:constr type="t" for="ch" forName="child"/>
                  <dgm:constr type="w" for="ch" forName="child" refType="w"/>
                  <dgm:constr type="h" for="ch" forName="child" refType="h"/>
                  <dgm:constr type="l" for="ch" forName="childTx"/>
                  <dgm:constr type="r" for="ch" forName="childTx" refType="w" fact="0.825"/>
                  <dgm:constr type="h" for="ch" forName="childTx" refFor="ch" refForName="child" op="equ"/>
                </dgm:constrLst>
              </dgm:else>
            </dgm:choose>
            <dgm:ruleLst/>
            <dgm:layoutNode name="child" styleLbl="bgAccFollowNode1">
              <dgm:alg type="sp"/>
              <dgm:shape xmlns:r="http://schemas.openxmlformats.org/officeDocument/2006/relationships" type="rect" r:blip="">
                <dgm:adjLst/>
              </dgm:shape>
              <dgm:presOf axis="desOrSelf" ptType="node"/>
              <dgm:constrLst/>
              <dgm:ruleLst/>
            </dgm:layoutNode>
            <dgm:layoutNode name="childTx" styleLbl="bgAccFollowNode1">
              <dgm:varLst>
                <dgm:bulletEnabled val="1"/>
              </dgm:varLst>
              <dgm:alg type="tx">
                <dgm:param type="parTxLTRAlign" val="l"/>
              </dgm:alg>
              <dgm:shape xmlns:r="http://schemas.openxmlformats.org/officeDocument/2006/relationships" type="rect" r:blip="" hideGeom="1">
                <dgm:adjLst/>
              </dgm:shape>
              <dgm:presOf axis="desOrSelf" ptType="node"/>
              <dgm:choose name="Name14">
                <dgm:if name="Name15" func="var" arg="dir" op="equ" val="norm">
                  <dgm:constrLst>
                    <dgm:constr type="primFontSz" val="65"/>
                    <dgm:constr type="lMarg"/>
                  </dgm:constrLst>
                </dgm:if>
                <dgm:else name="Name16">
                  <dgm:constrLst>
                    <dgm:constr type="primFontSz" val="65"/>
                    <dgm:constr type="rMarg"/>
                  </dgm:constrLst>
                </dgm:else>
              </dgm:choose>
              <dgm:ruleLst>
                <dgm:rule type="primFontSz" val="5" fact="NaN" max="NaN"/>
              </dgm:ruleLst>
            </dgm:layoutNode>
          </dgm:layoutNode>
        </dgm:forEach>
      </dgm:layoutNode>
      <dgm:layoutNode name="neg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ircle" styleLbl="node1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lMarg"/>
          <dgm:constr type="rMarg"/>
          <dgm:constr type="tMarg"/>
          <dgm:constr type="bMarg"/>
          <dgm:constr type="h" refType="w"/>
        </dgm:constrLst>
        <dgm:ruleLst>
          <dgm:rule type="primFontSz" val="5" fact="NaN" max="NaN"/>
        </dgm:ruleLst>
      </dgm:layoutNode>
      <dgm:forEach name="Name17" axis="followSib" ptType="sibTrans" cnt="1">
        <dgm:layoutNode name="trans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hList9">
  <dgm:title val=""/>
  <dgm:desc val=""/>
  <dgm:catLst>
    <dgm:cat type="list" pri="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3" srcId="0" destId="1" srcOrd="0" destOrd="0"/>
        <dgm:cxn modelId="4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2"/>
        <dgm:pt modelId="21"/>
        <dgm:pt modelId="22"/>
        <dgm:pt modelId="23"/>
        <dgm:pt modelId="24"/>
        <dgm:pt modelId="3"/>
        <dgm:pt modelId="31"/>
        <dgm:pt modelId="32"/>
        <dgm:pt modelId="33"/>
        <dgm:pt modelId="34"/>
      </dgm:ptLst>
      <dgm:cxnLst>
        <dgm:cxn modelId="4" srcId="0" destId="1" srcOrd="0" destOrd="0"/>
        <dgm:cxn modelId="5" srcId="0" destId="2" srcOrd="1" destOrd="0"/>
        <dgm:cxn modelId="6" srcId="0" destId="3" srcOrd="1" destOrd="0"/>
        <dgm:cxn modelId="15" srcId="1" destId="11" srcOrd="0" destOrd="0"/>
        <dgm:cxn modelId="16" srcId="1" destId="12" srcOrd="0" destOrd="0"/>
        <dgm:cxn modelId="17" srcId="1" destId="13" srcOrd="0" destOrd="0"/>
        <dgm:cxn modelId="18" srcId="1" destId="14" srcOrd="0" destOrd="0"/>
        <dgm:cxn modelId="25" srcId="2" destId="21" srcOrd="0" destOrd="0"/>
        <dgm:cxn modelId="26" srcId="2" destId="22" srcOrd="0" destOrd="0"/>
        <dgm:cxn modelId="27" srcId="2" destId="23" srcOrd="0" destOrd="0"/>
        <dgm:cxn modelId="28" srcId="2" destId="24" srcOrd="0" destOrd="0"/>
        <dgm:cxn modelId="35" srcId="3" destId="31" srcOrd="0" destOrd="0"/>
        <dgm:cxn modelId="36" srcId="3" destId="32" srcOrd="0" destOrd="0"/>
        <dgm:cxn modelId="37" srcId="3" destId="33" srcOrd="0" destOrd="0"/>
        <dgm:cxn modelId="38" srcId="3" destId="34" srcOrd="0" destOrd="0"/>
      </dgm:cxnLst>
      <dgm:bg/>
      <dgm:whole/>
    </dgm:dataModel>
  </dgm:clrData>
  <dgm:layoutNode name="list">
    <dgm:varLst>
      <dgm:dir/>
      <dgm:animLvl val="lvl"/>
    </dgm:varLst>
    <dgm:choose name="Name0">
      <dgm:if name="Name1" func="var" arg="dir" op="equ" val="norm">
        <dgm:alg type="lin">
          <dgm:param type="linDir" val="fromL"/>
          <dgm:param type="fallback" val="2D"/>
          <dgm:param type="nodeVertAlign" val="t"/>
        </dgm:alg>
      </dgm:if>
      <dgm:else name="Name2">
        <dgm:alg type="lin">
          <dgm:param type="linDir" val="fromR"/>
          <dgm:param type="fallback" val="2D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ircle" refType="w" fact="0.5"/>
      <dgm:constr type="w" for="ch" forName="vertFlow" refType="w" fact="0.75"/>
      <dgm:constr type="h" for="des" forName="firstComp" refType="w" refFor="ch" refForName="vertFlow" fact="0.667"/>
      <dgm:constr type="h" for="des" forName="comp" refType="h" refFor="des" refForName="firstComp" op="equ"/>
      <dgm:constr type="h" for="des" forName="topSpace" refType="w" refFor="ch" refForName="circle" op="equ" fact="0.4"/>
      <dgm:constr type="w" for="ch" forName="posSpace" refType="w" fact="0.4"/>
      <dgm:constr type="w" for="ch" forName="negSpace" refType="w" fact="-1.15"/>
      <dgm:constr type="w" for="ch" forName="transSpace" refType="w" fact="0.75"/>
      <dgm:constr type="primFontSz" for="ch" forName="circle" op="equ" val="65"/>
      <dgm:constr type="primFontSz" for="des" forName="firstChildTx" val="65"/>
      <dgm:constr type="primFontSz" for="des" forName="childTx" refType="primFontSz" refFor="des" refForName="firstChildTx" op="equ"/>
    </dgm:constrLst>
    <dgm:ruleLst/>
    <dgm:forEach name="Name3" axis="ch" ptType="node">
      <dgm:layoutNode name="pos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vertFlow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firstComp" refType="w"/>
          <dgm:constr type="w" for="ch" forName="comp" refType="w"/>
        </dgm:constrLst>
        <dgm:ruleLst/>
        <dgm:layoutNode name="top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firstComp">
          <dgm:alg type="composite"/>
          <dgm:shape xmlns:r="http://schemas.openxmlformats.org/officeDocument/2006/relationships" r:blip="">
            <dgm:adjLst/>
          </dgm:shape>
          <dgm:presOf/>
          <dgm:choose name="Name4">
            <dgm:if name="Name5" func="var" arg="dir" op="equ" val="norm">
              <dgm:constrLst>
                <dgm:constr type="l" for="ch" forName="firstChild"/>
                <dgm:constr type="t" for="ch" forName="firstChild"/>
                <dgm:constr type="w" for="ch" forName="firstChild" refType="w"/>
                <dgm:constr type="h" for="ch" forName="firstChild" refType="h"/>
                <dgm:constr type="l" for="ch" forName="firstChildTx" refType="w" fact="0.16"/>
                <dgm:constr type="r" for="ch" forName="firstChildTx" refType="w"/>
                <dgm:constr type="h" for="ch" forName="firstChildTx" refFor="ch" refForName="firstChild" op="equ"/>
              </dgm:constrLst>
            </dgm:if>
            <dgm:else name="Name6">
              <dgm:constrLst>
                <dgm:constr type="l" for="ch" forName="firstChild"/>
                <dgm:constr type="t" for="ch" forName="firstChild"/>
                <dgm:constr type="w" for="ch" forName="firstChild" refType="w"/>
                <dgm:constr type="h" for="ch" forName="firstChild" refType="h"/>
                <dgm:constr type="l" for="ch" forName="firstChildTx"/>
                <dgm:constr type="r" for="ch" forName="firstChildTx" refType="w" fact="0.825"/>
                <dgm:constr type="h" for="ch" forName="firstChildTx" refFor="ch" refForName="firstChild" op="equ"/>
              </dgm:constrLst>
            </dgm:else>
          </dgm:choose>
          <dgm:ruleLst/>
          <dgm:layoutNode name="firstChild" styleLbl="bgAccFollowNode1">
            <dgm:alg type="sp"/>
            <dgm:shape xmlns:r="http://schemas.openxmlformats.org/officeDocument/2006/relationships" type="rect" r:blip="">
              <dgm:adjLst/>
            </dgm:shape>
            <dgm:presOf axis="ch desOrSelf" ptType="node node" cnt="1 0"/>
            <dgm:constrLst/>
            <dgm:ruleLst/>
          </dgm:layoutNode>
          <dgm:layoutNode name="firstChildTx" styleLbl="bgAccFollowNode1">
            <dgm:varLst>
              <dgm:bulletEnabled val="1"/>
            </dgm:varLst>
            <dgm:alg type="tx">
              <dgm:param type="parTxLTRAlign" val="l"/>
            </dgm:alg>
            <dgm:shape xmlns:r="http://schemas.openxmlformats.org/officeDocument/2006/relationships" type="rect" r:blip="" hideGeom="1">
              <dgm:adjLst/>
            </dgm:shape>
            <dgm:presOf axis="ch desOrSelf" ptType="node node" cnt="1 0"/>
            <dgm:choose name="Name7">
              <dgm:if name="Name8" func="var" arg="dir" op="equ" val="norm">
                <dgm:constrLst>
                  <dgm:constr type="primFontSz" val="65"/>
                  <dgm:constr type="lMarg"/>
                </dgm:constrLst>
              </dgm:if>
              <dgm:else name="Name9">
                <dgm:constrLst>
                  <dgm:constr type="primFontSz" val="65"/>
                  <dgm:constr type="rMarg"/>
                </dgm:constrLst>
              </dgm:else>
            </dgm:choose>
            <dgm:ruleLst>
              <dgm:rule type="primFontSz" val="5" fact="NaN" max="NaN"/>
            </dgm:ruleLst>
          </dgm:layoutNode>
        </dgm:layoutNode>
        <dgm:forEach name="Name10" axis="ch" ptType="node" st="2">
          <dgm:layoutNode name="comp">
            <dgm:alg type="composite"/>
            <dgm:shape xmlns:r="http://schemas.openxmlformats.org/officeDocument/2006/relationships" r:blip="">
              <dgm:adjLst/>
            </dgm:shape>
            <dgm:presOf/>
            <dgm:choose name="Name11">
              <dgm:if name="Name12" func="var" arg="dir" op="equ" val="norm">
                <dgm:constrLst>
                  <dgm:constr type="l" for="ch" forName="child"/>
                  <dgm:constr type="t" for="ch" forName="child"/>
                  <dgm:constr type="w" for="ch" forName="child" refType="w"/>
                  <dgm:constr type="h" for="ch" forName="child" refType="h"/>
                  <dgm:constr type="l" for="ch" forName="childTx" refType="w" fact="0.16"/>
                  <dgm:constr type="r" for="ch" forName="childTx" refType="w"/>
                  <dgm:constr type="h" for="ch" forName="childTx" refFor="ch" refForName="child" op="equ"/>
                </dgm:constrLst>
              </dgm:if>
              <dgm:else name="Name13">
                <dgm:constrLst>
                  <dgm:constr type="l" for="ch" forName="child"/>
                  <dgm:constr type="t" for="ch" forName="child"/>
                  <dgm:constr type="w" for="ch" forName="child" refType="w"/>
                  <dgm:constr type="h" for="ch" forName="child" refType="h"/>
                  <dgm:constr type="l" for="ch" forName="childTx"/>
                  <dgm:constr type="r" for="ch" forName="childTx" refType="w" fact="0.825"/>
                  <dgm:constr type="h" for="ch" forName="childTx" refFor="ch" refForName="child" op="equ"/>
                </dgm:constrLst>
              </dgm:else>
            </dgm:choose>
            <dgm:ruleLst/>
            <dgm:layoutNode name="child" styleLbl="bgAccFollowNode1">
              <dgm:alg type="sp"/>
              <dgm:shape xmlns:r="http://schemas.openxmlformats.org/officeDocument/2006/relationships" type="rect" r:blip="">
                <dgm:adjLst/>
              </dgm:shape>
              <dgm:presOf axis="desOrSelf" ptType="node"/>
              <dgm:constrLst/>
              <dgm:ruleLst/>
            </dgm:layoutNode>
            <dgm:layoutNode name="childTx" styleLbl="bgAccFollowNode1">
              <dgm:varLst>
                <dgm:bulletEnabled val="1"/>
              </dgm:varLst>
              <dgm:alg type="tx">
                <dgm:param type="parTxLTRAlign" val="l"/>
              </dgm:alg>
              <dgm:shape xmlns:r="http://schemas.openxmlformats.org/officeDocument/2006/relationships" type="rect" r:blip="" hideGeom="1">
                <dgm:adjLst/>
              </dgm:shape>
              <dgm:presOf axis="desOrSelf" ptType="node"/>
              <dgm:choose name="Name14">
                <dgm:if name="Name15" func="var" arg="dir" op="equ" val="norm">
                  <dgm:constrLst>
                    <dgm:constr type="primFontSz" val="65"/>
                    <dgm:constr type="lMarg"/>
                  </dgm:constrLst>
                </dgm:if>
                <dgm:else name="Name16">
                  <dgm:constrLst>
                    <dgm:constr type="primFontSz" val="65"/>
                    <dgm:constr type="rMarg"/>
                  </dgm:constrLst>
                </dgm:else>
              </dgm:choose>
              <dgm:ruleLst>
                <dgm:rule type="primFontSz" val="5" fact="NaN" max="NaN"/>
              </dgm:ruleLst>
            </dgm:layoutNode>
          </dgm:layoutNode>
        </dgm:forEach>
      </dgm:layoutNode>
      <dgm:layoutNode name="neg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ircle" styleLbl="node1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lMarg"/>
          <dgm:constr type="rMarg"/>
          <dgm:constr type="tMarg"/>
          <dgm:constr type="bMarg"/>
          <dgm:constr type="h" refType="w"/>
        </dgm:constrLst>
        <dgm:ruleLst>
          <dgm:rule type="primFontSz" val="5" fact="NaN" max="NaN"/>
        </dgm:ruleLst>
      </dgm:layoutNode>
      <dgm:forEach name="Name17" axis="followSib" ptType="sibTrans" cnt="1">
        <dgm:layoutNode name="trans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hList9">
  <dgm:title val=""/>
  <dgm:desc val=""/>
  <dgm:catLst>
    <dgm:cat type="list" pri="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3" srcId="0" destId="1" srcOrd="0" destOrd="0"/>
        <dgm:cxn modelId="4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2"/>
        <dgm:pt modelId="21"/>
        <dgm:pt modelId="22"/>
        <dgm:pt modelId="23"/>
        <dgm:pt modelId="24"/>
        <dgm:pt modelId="3"/>
        <dgm:pt modelId="31"/>
        <dgm:pt modelId="32"/>
        <dgm:pt modelId="33"/>
        <dgm:pt modelId="34"/>
      </dgm:ptLst>
      <dgm:cxnLst>
        <dgm:cxn modelId="4" srcId="0" destId="1" srcOrd="0" destOrd="0"/>
        <dgm:cxn modelId="5" srcId="0" destId="2" srcOrd="1" destOrd="0"/>
        <dgm:cxn modelId="6" srcId="0" destId="3" srcOrd="1" destOrd="0"/>
        <dgm:cxn modelId="15" srcId="1" destId="11" srcOrd="0" destOrd="0"/>
        <dgm:cxn modelId="16" srcId="1" destId="12" srcOrd="0" destOrd="0"/>
        <dgm:cxn modelId="17" srcId="1" destId="13" srcOrd="0" destOrd="0"/>
        <dgm:cxn modelId="18" srcId="1" destId="14" srcOrd="0" destOrd="0"/>
        <dgm:cxn modelId="25" srcId="2" destId="21" srcOrd="0" destOrd="0"/>
        <dgm:cxn modelId="26" srcId="2" destId="22" srcOrd="0" destOrd="0"/>
        <dgm:cxn modelId="27" srcId="2" destId="23" srcOrd="0" destOrd="0"/>
        <dgm:cxn modelId="28" srcId="2" destId="24" srcOrd="0" destOrd="0"/>
        <dgm:cxn modelId="35" srcId="3" destId="31" srcOrd="0" destOrd="0"/>
        <dgm:cxn modelId="36" srcId="3" destId="32" srcOrd="0" destOrd="0"/>
        <dgm:cxn modelId="37" srcId="3" destId="33" srcOrd="0" destOrd="0"/>
        <dgm:cxn modelId="38" srcId="3" destId="34" srcOrd="0" destOrd="0"/>
      </dgm:cxnLst>
      <dgm:bg/>
      <dgm:whole/>
    </dgm:dataModel>
  </dgm:clrData>
  <dgm:layoutNode name="list">
    <dgm:varLst>
      <dgm:dir/>
      <dgm:animLvl val="lvl"/>
    </dgm:varLst>
    <dgm:choose name="Name0">
      <dgm:if name="Name1" func="var" arg="dir" op="equ" val="norm">
        <dgm:alg type="lin">
          <dgm:param type="linDir" val="fromL"/>
          <dgm:param type="fallback" val="2D"/>
          <dgm:param type="nodeVertAlign" val="t"/>
        </dgm:alg>
      </dgm:if>
      <dgm:else name="Name2">
        <dgm:alg type="lin">
          <dgm:param type="linDir" val="fromR"/>
          <dgm:param type="fallback" val="2D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ircle" refType="w" fact="0.5"/>
      <dgm:constr type="w" for="ch" forName="vertFlow" refType="w" fact="0.75"/>
      <dgm:constr type="h" for="des" forName="firstComp" refType="w" refFor="ch" refForName="vertFlow" fact="0.667"/>
      <dgm:constr type="h" for="des" forName="comp" refType="h" refFor="des" refForName="firstComp" op="equ"/>
      <dgm:constr type="h" for="des" forName="topSpace" refType="w" refFor="ch" refForName="circle" op="equ" fact="0.4"/>
      <dgm:constr type="w" for="ch" forName="posSpace" refType="w" fact="0.4"/>
      <dgm:constr type="w" for="ch" forName="negSpace" refType="w" fact="-1.15"/>
      <dgm:constr type="w" for="ch" forName="transSpace" refType="w" fact="0.75"/>
      <dgm:constr type="primFontSz" for="ch" forName="circle" op="equ" val="65"/>
      <dgm:constr type="primFontSz" for="des" forName="firstChildTx" val="65"/>
      <dgm:constr type="primFontSz" for="des" forName="childTx" refType="primFontSz" refFor="des" refForName="firstChildTx" op="equ"/>
    </dgm:constrLst>
    <dgm:ruleLst/>
    <dgm:forEach name="Name3" axis="ch" ptType="node">
      <dgm:layoutNode name="pos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vertFlow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firstComp" refType="w"/>
          <dgm:constr type="w" for="ch" forName="comp" refType="w"/>
        </dgm:constrLst>
        <dgm:ruleLst/>
        <dgm:layoutNode name="top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firstComp">
          <dgm:alg type="composite"/>
          <dgm:shape xmlns:r="http://schemas.openxmlformats.org/officeDocument/2006/relationships" r:blip="">
            <dgm:adjLst/>
          </dgm:shape>
          <dgm:presOf/>
          <dgm:choose name="Name4">
            <dgm:if name="Name5" func="var" arg="dir" op="equ" val="norm">
              <dgm:constrLst>
                <dgm:constr type="l" for="ch" forName="firstChild"/>
                <dgm:constr type="t" for="ch" forName="firstChild"/>
                <dgm:constr type="w" for="ch" forName="firstChild" refType="w"/>
                <dgm:constr type="h" for="ch" forName="firstChild" refType="h"/>
                <dgm:constr type="l" for="ch" forName="firstChildTx" refType="w" fact="0.16"/>
                <dgm:constr type="r" for="ch" forName="firstChildTx" refType="w"/>
                <dgm:constr type="h" for="ch" forName="firstChildTx" refFor="ch" refForName="firstChild" op="equ"/>
              </dgm:constrLst>
            </dgm:if>
            <dgm:else name="Name6">
              <dgm:constrLst>
                <dgm:constr type="l" for="ch" forName="firstChild"/>
                <dgm:constr type="t" for="ch" forName="firstChild"/>
                <dgm:constr type="w" for="ch" forName="firstChild" refType="w"/>
                <dgm:constr type="h" for="ch" forName="firstChild" refType="h"/>
                <dgm:constr type="l" for="ch" forName="firstChildTx"/>
                <dgm:constr type="r" for="ch" forName="firstChildTx" refType="w" fact="0.825"/>
                <dgm:constr type="h" for="ch" forName="firstChildTx" refFor="ch" refForName="firstChild" op="equ"/>
              </dgm:constrLst>
            </dgm:else>
          </dgm:choose>
          <dgm:ruleLst/>
          <dgm:layoutNode name="firstChild" styleLbl="bgAccFollowNode1">
            <dgm:alg type="sp"/>
            <dgm:shape xmlns:r="http://schemas.openxmlformats.org/officeDocument/2006/relationships" type="rect" r:blip="">
              <dgm:adjLst/>
            </dgm:shape>
            <dgm:presOf axis="ch desOrSelf" ptType="node node" cnt="1 0"/>
            <dgm:constrLst/>
            <dgm:ruleLst/>
          </dgm:layoutNode>
          <dgm:layoutNode name="firstChildTx" styleLbl="bgAccFollowNode1">
            <dgm:varLst>
              <dgm:bulletEnabled val="1"/>
            </dgm:varLst>
            <dgm:alg type="tx">
              <dgm:param type="parTxLTRAlign" val="l"/>
            </dgm:alg>
            <dgm:shape xmlns:r="http://schemas.openxmlformats.org/officeDocument/2006/relationships" type="rect" r:blip="" hideGeom="1">
              <dgm:adjLst/>
            </dgm:shape>
            <dgm:presOf axis="ch desOrSelf" ptType="node node" cnt="1 0"/>
            <dgm:choose name="Name7">
              <dgm:if name="Name8" func="var" arg="dir" op="equ" val="norm">
                <dgm:constrLst>
                  <dgm:constr type="primFontSz" val="65"/>
                  <dgm:constr type="lMarg"/>
                </dgm:constrLst>
              </dgm:if>
              <dgm:else name="Name9">
                <dgm:constrLst>
                  <dgm:constr type="primFontSz" val="65"/>
                  <dgm:constr type="rMarg"/>
                </dgm:constrLst>
              </dgm:else>
            </dgm:choose>
            <dgm:ruleLst>
              <dgm:rule type="primFontSz" val="5" fact="NaN" max="NaN"/>
            </dgm:ruleLst>
          </dgm:layoutNode>
        </dgm:layoutNode>
        <dgm:forEach name="Name10" axis="ch" ptType="node" st="2">
          <dgm:layoutNode name="comp">
            <dgm:alg type="composite"/>
            <dgm:shape xmlns:r="http://schemas.openxmlformats.org/officeDocument/2006/relationships" r:blip="">
              <dgm:adjLst/>
            </dgm:shape>
            <dgm:presOf/>
            <dgm:choose name="Name11">
              <dgm:if name="Name12" func="var" arg="dir" op="equ" val="norm">
                <dgm:constrLst>
                  <dgm:constr type="l" for="ch" forName="child"/>
                  <dgm:constr type="t" for="ch" forName="child"/>
                  <dgm:constr type="w" for="ch" forName="child" refType="w"/>
                  <dgm:constr type="h" for="ch" forName="child" refType="h"/>
                  <dgm:constr type="l" for="ch" forName="childTx" refType="w" fact="0.16"/>
                  <dgm:constr type="r" for="ch" forName="childTx" refType="w"/>
                  <dgm:constr type="h" for="ch" forName="childTx" refFor="ch" refForName="child" op="equ"/>
                </dgm:constrLst>
              </dgm:if>
              <dgm:else name="Name13">
                <dgm:constrLst>
                  <dgm:constr type="l" for="ch" forName="child"/>
                  <dgm:constr type="t" for="ch" forName="child"/>
                  <dgm:constr type="w" for="ch" forName="child" refType="w"/>
                  <dgm:constr type="h" for="ch" forName="child" refType="h"/>
                  <dgm:constr type="l" for="ch" forName="childTx"/>
                  <dgm:constr type="r" for="ch" forName="childTx" refType="w" fact="0.825"/>
                  <dgm:constr type="h" for="ch" forName="childTx" refFor="ch" refForName="child" op="equ"/>
                </dgm:constrLst>
              </dgm:else>
            </dgm:choose>
            <dgm:ruleLst/>
            <dgm:layoutNode name="child" styleLbl="bgAccFollowNode1">
              <dgm:alg type="sp"/>
              <dgm:shape xmlns:r="http://schemas.openxmlformats.org/officeDocument/2006/relationships" type="rect" r:blip="">
                <dgm:adjLst/>
              </dgm:shape>
              <dgm:presOf axis="desOrSelf" ptType="node"/>
              <dgm:constrLst/>
              <dgm:ruleLst/>
            </dgm:layoutNode>
            <dgm:layoutNode name="childTx" styleLbl="bgAccFollowNode1">
              <dgm:varLst>
                <dgm:bulletEnabled val="1"/>
              </dgm:varLst>
              <dgm:alg type="tx">
                <dgm:param type="parTxLTRAlign" val="l"/>
              </dgm:alg>
              <dgm:shape xmlns:r="http://schemas.openxmlformats.org/officeDocument/2006/relationships" type="rect" r:blip="" hideGeom="1">
                <dgm:adjLst/>
              </dgm:shape>
              <dgm:presOf axis="desOrSelf" ptType="node"/>
              <dgm:choose name="Name14">
                <dgm:if name="Name15" func="var" arg="dir" op="equ" val="norm">
                  <dgm:constrLst>
                    <dgm:constr type="primFontSz" val="65"/>
                    <dgm:constr type="lMarg"/>
                  </dgm:constrLst>
                </dgm:if>
                <dgm:else name="Name16">
                  <dgm:constrLst>
                    <dgm:constr type="primFontSz" val="65"/>
                    <dgm:constr type="rMarg"/>
                  </dgm:constrLst>
                </dgm:else>
              </dgm:choose>
              <dgm:ruleLst>
                <dgm:rule type="primFontSz" val="5" fact="NaN" max="NaN"/>
              </dgm:ruleLst>
            </dgm:layoutNode>
          </dgm:layoutNode>
        </dgm:forEach>
      </dgm:layoutNode>
      <dgm:layoutNode name="neg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ircle" styleLbl="node1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lMarg"/>
          <dgm:constr type="rMarg"/>
          <dgm:constr type="tMarg"/>
          <dgm:constr type="bMarg"/>
          <dgm:constr type="h" refType="w"/>
        </dgm:constrLst>
        <dgm:ruleLst>
          <dgm:rule type="primFontSz" val="5" fact="NaN" max="NaN"/>
        </dgm:ruleLst>
      </dgm:layoutNode>
      <dgm:forEach name="Name17" axis="followSib" ptType="sibTrans" cnt="1">
        <dgm:layoutNode name="trans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hList9">
  <dgm:title val=""/>
  <dgm:desc val=""/>
  <dgm:catLst>
    <dgm:cat type="list" pri="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3" srcId="0" destId="1" srcOrd="0" destOrd="0"/>
        <dgm:cxn modelId="4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2"/>
        <dgm:pt modelId="21"/>
        <dgm:pt modelId="22"/>
        <dgm:pt modelId="23"/>
        <dgm:pt modelId="24"/>
        <dgm:pt modelId="3"/>
        <dgm:pt modelId="31"/>
        <dgm:pt modelId="32"/>
        <dgm:pt modelId="33"/>
        <dgm:pt modelId="34"/>
      </dgm:ptLst>
      <dgm:cxnLst>
        <dgm:cxn modelId="4" srcId="0" destId="1" srcOrd="0" destOrd="0"/>
        <dgm:cxn modelId="5" srcId="0" destId="2" srcOrd="1" destOrd="0"/>
        <dgm:cxn modelId="6" srcId="0" destId="3" srcOrd="1" destOrd="0"/>
        <dgm:cxn modelId="15" srcId="1" destId="11" srcOrd="0" destOrd="0"/>
        <dgm:cxn modelId="16" srcId="1" destId="12" srcOrd="0" destOrd="0"/>
        <dgm:cxn modelId="17" srcId="1" destId="13" srcOrd="0" destOrd="0"/>
        <dgm:cxn modelId="18" srcId="1" destId="14" srcOrd="0" destOrd="0"/>
        <dgm:cxn modelId="25" srcId="2" destId="21" srcOrd="0" destOrd="0"/>
        <dgm:cxn modelId="26" srcId="2" destId="22" srcOrd="0" destOrd="0"/>
        <dgm:cxn modelId="27" srcId="2" destId="23" srcOrd="0" destOrd="0"/>
        <dgm:cxn modelId="28" srcId="2" destId="24" srcOrd="0" destOrd="0"/>
        <dgm:cxn modelId="35" srcId="3" destId="31" srcOrd="0" destOrd="0"/>
        <dgm:cxn modelId="36" srcId="3" destId="32" srcOrd="0" destOrd="0"/>
        <dgm:cxn modelId="37" srcId="3" destId="33" srcOrd="0" destOrd="0"/>
        <dgm:cxn modelId="38" srcId="3" destId="34" srcOrd="0" destOrd="0"/>
      </dgm:cxnLst>
      <dgm:bg/>
      <dgm:whole/>
    </dgm:dataModel>
  </dgm:clrData>
  <dgm:layoutNode name="list">
    <dgm:varLst>
      <dgm:dir/>
      <dgm:animLvl val="lvl"/>
    </dgm:varLst>
    <dgm:choose name="Name0">
      <dgm:if name="Name1" func="var" arg="dir" op="equ" val="norm">
        <dgm:alg type="lin">
          <dgm:param type="linDir" val="fromL"/>
          <dgm:param type="fallback" val="2D"/>
          <dgm:param type="nodeVertAlign" val="t"/>
        </dgm:alg>
      </dgm:if>
      <dgm:else name="Name2">
        <dgm:alg type="lin">
          <dgm:param type="linDir" val="fromR"/>
          <dgm:param type="fallback" val="2D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ircle" refType="w" fact="0.5"/>
      <dgm:constr type="w" for="ch" forName="vertFlow" refType="w" fact="0.75"/>
      <dgm:constr type="h" for="des" forName="firstComp" refType="w" refFor="ch" refForName="vertFlow" fact="0.667"/>
      <dgm:constr type="h" for="des" forName="comp" refType="h" refFor="des" refForName="firstComp" op="equ"/>
      <dgm:constr type="h" for="des" forName="topSpace" refType="w" refFor="ch" refForName="circle" op="equ" fact="0.4"/>
      <dgm:constr type="w" for="ch" forName="posSpace" refType="w" fact="0.4"/>
      <dgm:constr type="w" for="ch" forName="negSpace" refType="w" fact="-1.15"/>
      <dgm:constr type="w" for="ch" forName="transSpace" refType="w" fact="0.75"/>
      <dgm:constr type="primFontSz" for="ch" forName="circle" op="equ" val="65"/>
      <dgm:constr type="primFontSz" for="des" forName="firstChildTx" val="65"/>
      <dgm:constr type="primFontSz" for="des" forName="childTx" refType="primFontSz" refFor="des" refForName="firstChildTx" op="equ"/>
    </dgm:constrLst>
    <dgm:ruleLst/>
    <dgm:forEach name="Name3" axis="ch" ptType="node">
      <dgm:layoutNode name="pos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vertFlow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firstComp" refType="w"/>
          <dgm:constr type="w" for="ch" forName="comp" refType="w"/>
        </dgm:constrLst>
        <dgm:ruleLst/>
        <dgm:layoutNode name="top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firstComp">
          <dgm:alg type="composite"/>
          <dgm:shape xmlns:r="http://schemas.openxmlformats.org/officeDocument/2006/relationships" r:blip="">
            <dgm:adjLst/>
          </dgm:shape>
          <dgm:presOf/>
          <dgm:choose name="Name4">
            <dgm:if name="Name5" func="var" arg="dir" op="equ" val="norm">
              <dgm:constrLst>
                <dgm:constr type="l" for="ch" forName="firstChild"/>
                <dgm:constr type="t" for="ch" forName="firstChild"/>
                <dgm:constr type="w" for="ch" forName="firstChild" refType="w"/>
                <dgm:constr type="h" for="ch" forName="firstChild" refType="h"/>
                <dgm:constr type="l" for="ch" forName="firstChildTx" refType="w" fact="0.16"/>
                <dgm:constr type="r" for="ch" forName="firstChildTx" refType="w"/>
                <dgm:constr type="h" for="ch" forName="firstChildTx" refFor="ch" refForName="firstChild" op="equ"/>
              </dgm:constrLst>
            </dgm:if>
            <dgm:else name="Name6">
              <dgm:constrLst>
                <dgm:constr type="l" for="ch" forName="firstChild"/>
                <dgm:constr type="t" for="ch" forName="firstChild"/>
                <dgm:constr type="w" for="ch" forName="firstChild" refType="w"/>
                <dgm:constr type="h" for="ch" forName="firstChild" refType="h"/>
                <dgm:constr type="l" for="ch" forName="firstChildTx"/>
                <dgm:constr type="r" for="ch" forName="firstChildTx" refType="w" fact="0.825"/>
                <dgm:constr type="h" for="ch" forName="firstChildTx" refFor="ch" refForName="firstChild" op="equ"/>
              </dgm:constrLst>
            </dgm:else>
          </dgm:choose>
          <dgm:ruleLst/>
          <dgm:layoutNode name="firstChild" styleLbl="bgAccFollowNode1">
            <dgm:alg type="sp"/>
            <dgm:shape xmlns:r="http://schemas.openxmlformats.org/officeDocument/2006/relationships" type="rect" r:blip="">
              <dgm:adjLst/>
            </dgm:shape>
            <dgm:presOf axis="ch desOrSelf" ptType="node node" cnt="1 0"/>
            <dgm:constrLst/>
            <dgm:ruleLst/>
          </dgm:layoutNode>
          <dgm:layoutNode name="firstChildTx" styleLbl="bgAccFollowNode1">
            <dgm:varLst>
              <dgm:bulletEnabled val="1"/>
            </dgm:varLst>
            <dgm:alg type="tx">
              <dgm:param type="parTxLTRAlign" val="l"/>
            </dgm:alg>
            <dgm:shape xmlns:r="http://schemas.openxmlformats.org/officeDocument/2006/relationships" type="rect" r:blip="" hideGeom="1">
              <dgm:adjLst/>
            </dgm:shape>
            <dgm:presOf axis="ch desOrSelf" ptType="node node" cnt="1 0"/>
            <dgm:choose name="Name7">
              <dgm:if name="Name8" func="var" arg="dir" op="equ" val="norm">
                <dgm:constrLst>
                  <dgm:constr type="primFontSz" val="65"/>
                  <dgm:constr type="lMarg"/>
                </dgm:constrLst>
              </dgm:if>
              <dgm:else name="Name9">
                <dgm:constrLst>
                  <dgm:constr type="primFontSz" val="65"/>
                  <dgm:constr type="rMarg"/>
                </dgm:constrLst>
              </dgm:else>
            </dgm:choose>
            <dgm:ruleLst>
              <dgm:rule type="primFontSz" val="5" fact="NaN" max="NaN"/>
            </dgm:ruleLst>
          </dgm:layoutNode>
        </dgm:layoutNode>
        <dgm:forEach name="Name10" axis="ch" ptType="node" st="2">
          <dgm:layoutNode name="comp">
            <dgm:alg type="composite"/>
            <dgm:shape xmlns:r="http://schemas.openxmlformats.org/officeDocument/2006/relationships" r:blip="">
              <dgm:adjLst/>
            </dgm:shape>
            <dgm:presOf/>
            <dgm:choose name="Name11">
              <dgm:if name="Name12" func="var" arg="dir" op="equ" val="norm">
                <dgm:constrLst>
                  <dgm:constr type="l" for="ch" forName="child"/>
                  <dgm:constr type="t" for="ch" forName="child"/>
                  <dgm:constr type="w" for="ch" forName="child" refType="w"/>
                  <dgm:constr type="h" for="ch" forName="child" refType="h"/>
                  <dgm:constr type="l" for="ch" forName="childTx" refType="w" fact="0.16"/>
                  <dgm:constr type="r" for="ch" forName="childTx" refType="w"/>
                  <dgm:constr type="h" for="ch" forName="childTx" refFor="ch" refForName="child" op="equ"/>
                </dgm:constrLst>
              </dgm:if>
              <dgm:else name="Name13">
                <dgm:constrLst>
                  <dgm:constr type="l" for="ch" forName="child"/>
                  <dgm:constr type="t" for="ch" forName="child"/>
                  <dgm:constr type="w" for="ch" forName="child" refType="w"/>
                  <dgm:constr type="h" for="ch" forName="child" refType="h"/>
                  <dgm:constr type="l" for="ch" forName="childTx"/>
                  <dgm:constr type="r" for="ch" forName="childTx" refType="w" fact="0.825"/>
                  <dgm:constr type="h" for="ch" forName="childTx" refFor="ch" refForName="child" op="equ"/>
                </dgm:constrLst>
              </dgm:else>
            </dgm:choose>
            <dgm:ruleLst/>
            <dgm:layoutNode name="child" styleLbl="bgAccFollowNode1">
              <dgm:alg type="sp"/>
              <dgm:shape xmlns:r="http://schemas.openxmlformats.org/officeDocument/2006/relationships" type="rect" r:blip="">
                <dgm:adjLst/>
              </dgm:shape>
              <dgm:presOf axis="desOrSelf" ptType="node"/>
              <dgm:constrLst/>
              <dgm:ruleLst/>
            </dgm:layoutNode>
            <dgm:layoutNode name="childTx" styleLbl="bgAccFollowNode1">
              <dgm:varLst>
                <dgm:bulletEnabled val="1"/>
              </dgm:varLst>
              <dgm:alg type="tx">
                <dgm:param type="parTxLTRAlign" val="l"/>
              </dgm:alg>
              <dgm:shape xmlns:r="http://schemas.openxmlformats.org/officeDocument/2006/relationships" type="rect" r:blip="" hideGeom="1">
                <dgm:adjLst/>
              </dgm:shape>
              <dgm:presOf axis="desOrSelf" ptType="node"/>
              <dgm:choose name="Name14">
                <dgm:if name="Name15" func="var" arg="dir" op="equ" val="norm">
                  <dgm:constrLst>
                    <dgm:constr type="primFontSz" val="65"/>
                    <dgm:constr type="lMarg"/>
                  </dgm:constrLst>
                </dgm:if>
                <dgm:else name="Name16">
                  <dgm:constrLst>
                    <dgm:constr type="primFontSz" val="65"/>
                    <dgm:constr type="rMarg"/>
                  </dgm:constrLst>
                </dgm:else>
              </dgm:choose>
              <dgm:ruleLst>
                <dgm:rule type="primFontSz" val="5" fact="NaN" max="NaN"/>
              </dgm:ruleLst>
            </dgm:layoutNode>
          </dgm:layoutNode>
        </dgm:forEach>
      </dgm:layoutNode>
      <dgm:layoutNode name="neg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ircle" styleLbl="node1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lMarg"/>
          <dgm:constr type="rMarg"/>
          <dgm:constr type="tMarg"/>
          <dgm:constr type="bMarg"/>
          <dgm:constr type="h" refType="w"/>
        </dgm:constrLst>
        <dgm:ruleLst>
          <dgm:rule type="primFontSz" val="5" fact="NaN" max="NaN"/>
        </dgm:ruleLst>
      </dgm:layoutNode>
      <dgm:forEach name="Name17" axis="followSib" ptType="sibTrans" cnt="1">
        <dgm:layoutNode name="trans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hList9">
  <dgm:title val=""/>
  <dgm:desc val=""/>
  <dgm:catLst>
    <dgm:cat type="list" pri="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3" srcId="0" destId="1" srcOrd="0" destOrd="0"/>
        <dgm:cxn modelId="4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2"/>
        <dgm:pt modelId="21"/>
        <dgm:pt modelId="22"/>
        <dgm:pt modelId="23"/>
        <dgm:pt modelId="24"/>
        <dgm:pt modelId="3"/>
        <dgm:pt modelId="31"/>
        <dgm:pt modelId="32"/>
        <dgm:pt modelId="33"/>
        <dgm:pt modelId="34"/>
      </dgm:ptLst>
      <dgm:cxnLst>
        <dgm:cxn modelId="4" srcId="0" destId="1" srcOrd="0" destOrd="0"/>
        <dgm:cxn modelId="5" srcId="0" destId="2" srcOrd="1" destOrd="0"/>
        <dgm:cxn modelId="6" srcId="0" destId="3" srcOrd="1" destOrd="0"/>
        <dgm:cxn modelId="15" srcId="1" destId="11" srcOrd="0" destOrd="0"/>
        <dgm:cxn modelId="16" srcId="1" destId="12" srcOrd="0" destOrd="0"/>
        <dgm:cxn modelId="17" srcId="1" destId="13" srcOrd="0" destOrd="0"/>
        <dgm:cxn modelId="18" srcId="1" destId="14" srcOrd="0" destOrd="0"/>
        <dgm:cxn modelId="25" srcId="2" destId="21" srcOrd="0" destOrd="0"/>
        <dgm:cxn modelId="26" srcId="2" destId="22" srcOrd="0" destOrd="0"/>
        <dgm:cxn modelId="27" srcId="2" destId="23" srcOrd="0" destOrd="0"/>
        <dgm:cxn modelId="28" srcId="2" destId="24" srcOrd="0" destOrd="0"/>
        <dgm:cxn modelId="35" srcId="3" destId="31" srcOrd="0" destOrd="0"/>
        <dgm:cxn modelId="36" srcId="3" destId="32" srcOrd="0" destOrd="0"/>
        <dgm:cxn modelId="37" srcId="3" destId="33" srcOrd="0" destOrd="0"/>
        <dgm:cxn modelId="38" srcId="3" destId="34" srcOrd="0" destOrd="0"/>
      </dgm:cxnLst>
      <dgm:bg/>
      <dgm:whole/>
    </dgm:dataModel>
  </dgm:clrData>
  <dgm:layoutNode name="list">
    <dgm:varLst>
      <dgm:dir/>
      <dgm:animLvl val="lvl"/>
    </dgm:varLst>
    <dgm:choose name="Name0">
      <dgm:if name="Name1" func="var" arg="dir" op="equ" val="norm">
        <dgm:alg type="lin">
          <dgm:param type="linDir" val="fromL"/>
          <dgm:param type="fallback" val="2D"/>
          <dgm:param type="nodeVertAlign" val="t"/>
        </dgm:alg>
      </dgm:if>
      <dgm:else name="Name2">
        <dgm:alg type="lin">
          <dgm:param type="linDir" val="fromR"/>
          <dgm:param type="fallback" val="2D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ircle" refType="w" fact="0.5"/>
      <dgm:constr type="w" for="ch" forName="vertFlow" refType="w" fact="0.75"/>
      <dgm:constr type="h" for="des" forName="firstComp" refType="w" refFor="ch" refForName="vertFlow" fact="0.667"/>
      <dgm:constr type="h" for="des" forName="comp" refType="h" refFor="des" refForName="firstComp" op="equ"/>
      <dgm:constr type="h" for="des" forName="topSpace" refType="w" refFor="ch" refForName="circle" op="equ" fact="0.4"/>
      <dgm:constr type="w" for="ch" forName="posSpace" refType="w" fact="0.4"/>
      <dgm:constr type="w" for="ch" forName="negSpace" refType="w" fact="-1.15"/>
      <dgm:constr type="w" for="ch" forName="transSpace" refType="w" fact="0.75"/>
      <dgm:constr type="primFontSz" for="ch" forName="circle" op="equ" val="65"/>
      <dgm:constr type="primFontSz" for="des" forName="firstChildTx" val="65"/>
      <dgm:constr type="primFontSz" for="des" forName="childTx" refType="primFontSz" refFor="des" refForName="firstChildTx" op="equ"/>
    </dgm:constrLst>
    <dgm:ruleLst/>
    <dgm:forEach name="Name3" axis="ch" ptType="node">
      <dgm:layoutNode name="pos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vertFlow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firstComp" refType="w"/>
          <dgm:constr type="w" for="ch" forName="comp" refType="w"/>
        </dgm:constrLst>
        <dgm:ruleLst/>
        <dgm:layoutNode name="top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firstComp">
          <dgm:alg type="composite"/>
          <dgm:shape xmlns:r="http://schemas.openxmlformats.org/officeDocument/2006/relationships" r:blip="">
            <dgm:adjLst/>
          </dgm:shape>
          <dgm:presOf/>
          <dgm:choose name="Name4">
            <dgm:if name="Name5" func="var" arg="dir" op="equ" val="norm">
              <dgm:constrLst>
                <dgm:constr type="l" for="ch" forName="firstChild"/>
                <dgm:constr type="t" for="ch" forName="firstChild"/>
                <dgm:constr type="w" for="ch" forName="firstChild" refType="w"/>
                <dgm:constr type="h" for="ch" forName="firstChild" refType="h"/>
                <dgm:constr type="l" for="ch" forName="firstChildTx" refType="w" fact="0.16"/>
                <dgm:constr type="r" for="ch" forName="firstChildTx" refType="w"/>
                <dgm:constr type="h" for="ch" forName="firstChildTx" refFor="ch" refForName="firstChild" op="equ"/>
              </dgm:constrLst>
            </dgm:if>
            <dgm:else name="Name6">
              <dgm:constrLst>
                <dgm:constr type="l" for="ch" forName="firstChild"/>
                <dgm:constr type="t" for="ch" forName="firstChild"/>
                <dgm:constr type="w" for="ch" forName="firstChild" refType="w"/>
                <dgm:constr type="h" for="ch" forName="firstChild" refType="h"/>
                <dgm:constr type="l" for="ch" forName="firstChildTx"/>
                <dgm:constr type="r" for="ch" forName="firstChildTx" refType="w" fact="0.825"/>
                <dgm:constr type="h" for="ch" forName="firstChildTx" refFor="ch" refForName="firstChild" op="equ"/>
              </dgm:constrLst>
            </dgm:else>
          </dgm:choose>
          <dgm:ruleLst/>
          <dgm:layoutNode name="firstChild" styleLbl="bgAccFollowNode1">
            <dgm:alg type="sp"/>
            <dgm:shape xmlns:r="http://schemas.openxmlformats.org/officeDocument/2006/relationships" type="rect" r:blip="">
              <dgm:adjLst/>
            </dgm:shape>
            <dgm:presOf axis="ch desOrSelf" ptType="node node" cnt="1 0"/>
            <dgm:constrLst/>
            <dgm:ruleLst/>
          </dgm:layoutNode>
          <dgm:layoutNode name="firstChildTx" styleLbl="bgAccFollowNode1">
            <dgm:varLst>
              <dgm:bulletEnabled val="1"/>
            </dgm:varLst>
            <dgm:alg type="tx">
              <dgm:param type="parTxLTRAlign" val="l"/>
            </dgm:alg>
            <dgm:shape xmlns:r="http://schemas.openxmlformats.org/officeDocument/2006/relationships" type="rect" r:blip="" hideGeom="1">
              <dgm:adjLst/>
            </dgm:shape>
            <dgm:presOf axis="ch desOrSelf" ptType="node node" cnt="1 0"/>
            <dgm:choose name="Name7">
              <dgm:if name="Name8" func="var" arg="dir" op="equ" val="norm">
                <dgm:constrLst>
                  <dgm:constr type="primFontSz" val="65"/>
                  <dgm:constr type="lMarg"/>
                </dgm:constrLst>
              </dgm:if>
              <dgm:else name="Name9">
                <dgm:constrLst>
                  <dgm:constr type="primFontSz" val="65"/>
                  <dgm:constr type="rMarg"/>
                </dgm:constrLst>
              </dgm:else>
            </dgm:choose>
            <dgm:ruleLst>
              <dgm:rule type="primFontSz" val="5" fact="NaN" max="NaN"/>
            </dgm:ruleLst>
          </dgm:layoutNode>
        </dgm:layoutNode>
        <dgm:forEach name="Name10" axis="ch" ptType="node" st="2">
          <dgm:layoutNode name="comp">
            <dgm:alg type="composite"/>
            <dgm:shape xmlns:r="http://schemas.openxmlformats.org/officeDocument/2006/relationships" r:blip="">
              <dgm:adjLst/>
            </dgm:shape>
            <dgm:presOf/>
            <dgm:choose name="Name11">
              <dgm:if name="Name12" func="var" arg="dir" op="equ" val="norm">
                <dgm:constrLst>
                  <dgm:constr type="l" for="ch" forName="child"/>
                  <dgm:constr type="t" for="ch" forName="child"/>
                  <dgm:constr type="w" for="ch" forName="child" refType="w"/>
                  <dgm:constr type="h" for="ch" forName="child" refType="h"/>
                  <dgm:constr type="l" for="ch" forName="childTx" refType="w" fact="0.16"/>
                  <dgm:constr type="r" for="ch" forName="childTx" refType="w"/>
                  <dgm:constr type="h" for="ch" forName="childTx" refFor="ch" refForName="child" op="equ"/>
                </dgm:constrLst>
              </dgm:if>
              <dgm:else name="Name13">
                <dgm:constrLst>
                  <dgm:constr type="l" for="ch" forName="child"/>
                  <dgm:constr type="t" for="ch" forName="child"/>
                  <dgm:constr type="w" for="ch" forName="child" refType="w"/>
                  <dgm:constr type="h" for="ch" forName="child" refType="h"/>
                  <dgm:constr type="l" for="ch" forName="childTx"/>
                  <dgm:constr type="r" for="ch" forName="childTx" refType="w" fact="0.825"/>
                  <dgm:constr type="h" for="ch" forName="childTx" refFor="ch" refForName="child" op="equ"/>
                </dgm:constrLst>
              </dgm:else>
            </dgm:choose>
            <dgm:ruleLst/>
            <dgm:layoutNode name="child" styleLbl="bgAccFollowNode1">
              <dgm:alg type="sp"/>
              <dgm:shape xmlns:r="http://schemas.openxmlformats.org/officeDocument/2006/relationships" type="rect" r:blip="">
                <dgm:adjLst/>
              </dgm:shape>
              <dgm:presOf axis="desOrSelf" ptType="node"/>
              <dgm:constrLst/>
              <dgm:ruleLst/>
            </dgm:layoutNode>
            <dgm:layoutNode name="childTx" styleLbl="bgAccFollowNode1">
              <dgm:varLst>
                <dgm:bulletEnabled val="1"/>
              </dgm:varLst>
              <dgm:alg type="tx">
                <dgm:param type="parTxLTRAlign" val="l"/>
              </dgm:alg>
              <dgm:shape xmlns:r="http://schemas.openxmlformats.org/officeDocument/2006/relationships" type="rect" r:blip="" hideGeom="1">
                <dgm:adjLst/>
              </dgm:shape>
              <dgm:presOf axis="desOrSelf" ptType="node"/>
              <dgm:choose name="Name14">
                <dgm:if name="Name15" func="var" arg="dir" op="equ" val="norm">
                  <dgm:constrLst>
                    <dgm:constr type="primFontSz" val="65"/>
                    <dgm:constr type="lMarg"/>
                  </dgm:constrLst>
                </dgm:if>
                <dgm:else name="Name16">
                  <dgm:constrLst>
                    <dgm:constr type="primFontSz" val="65"/>
                    <dgm:constr type="rMarg"/>
                  </dgm:constrLst>
                </dgm:else>
              </dgm:choose>
              <dgm:ruleLst>
                <dgm:rule type="primFontSz" val="5" fact="NaN" max="NaN"/>
              </dgm:ruleLst>
            </dgm:layoutNode>
          </dgm:layoutNode>
        </dgm:forEach>
      </dgm:layoutNode>
      <dgm:layoutNode name="neg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ircle" styleLbl="node1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lMarg"/>
          <dgm:constr type="rMarg"/>
          <dgm:constr type="tMarg"/>
          <dgm:constr type="bMarg"/>
          <dgm:constr type="h" refType="w"/>
        </dgm:constrLst>
        <dgm:ruleLst>
          <dgm:rule type="primFontSz" val="5" fact="NaN" max="NaN"/>
        </dgm:ruleLst>
      </dgm:layoutNode>
      <dgm:forEach name="Name17" axis="followSib" ptType="sibTrans" cnt="1">
        <dgm:layoutNode name="trans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hList9">
  <dgm:title val=""/>
  <dgm:desc val=""/>
  <dgm:catLst>
    <dgm:cat type="list" pri="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3" srcId="0" destId="1" srcOrd="0" destOrd="0"/>
        <dgm:cxn modelId="4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2"/>
        <dgm:pt modelId="21"/>
        <dgm:pt modelId="22"/>
        <dgm:pt modelId="23"/>
        <dgm:pt modelId="24"/>
        <dgm:pt modelId="3"/>
        <dgm:pt modelId="31"/>
        <dgm:pt modelId="32"/>
        <dgm:pt modelId="33"/>
        <dgm:pt modelId="34"/>
      </dgm:ptLst>
      <dgm:cxnLst>
        <dgm:cxn modelId="4" srcId="0" destId="1" srcOrd="0" destOrd="0"/>
        <dgm:cxn modelId="5" srcId="0" destId="2" srcOrd="1" destOrd="0"/>
        <dgm:cxn modelId="6" srcId="0" destId="3" srcOrd="1" destOrd="0"/>
        <dgm:cxn modelId="15" srcId="1" destId="11" srcOrd="0" destOrd="0"/>
        <dgm:cxn modelId="16" srcId="1" destId="12" srcOrd="0" destOrd="0"/>
        <dgm:cxn modelId="17" srcId="1" destId="13" srcOrd="0" destOrd="0"/>
        <dgm:cxn modelId="18" srcId="1" destId="14" srcOrd="0" destOrd="0"/>
        <dgm:cxn modelId="25" srcId="2" destId="21" srcOrd="0" destOrd="0"/>
        <dgm:cxn modelId="26" srcId="2" destId="22" srcOrd="0" destOrd="0"/>
        <dgm:cxn modelId="27" srcId="2" destId="23" srcOrd="0" destOrd="0"/>
        <dgm:cxn modelId="28" srcId="2" destId="24" srcOrd="0" destOrd="0"/>
        <dgm:cxn modelId="35" srcId="3" destId="31" srcOrd="0" destOrd="0"/>
        <dgm:cxn modelId="36" srcId="3" destId="32" srcOrd="0" destOrd="0"/>
        <dgm:cxn modelId="37" srcId="3" destId="33" srcOrd="0" destOrd="0"/>
        <dgm:cxn modelId="38" srcId="3" destId="34" srcOrd="0" destOrd="0"/>
      </dgm:cxnLst>
      <dgm:bg/>
      <dgm:whole/>
    </dgm:dataModel>
  </dgm:clrData>
  <dgm:layoutNode name="list">
    <dgm:varLst>
      <dgm:dir/>
      <dgm:animLvl val="lvl"/>
    </dgm:varLst>
    <dgm:choose name="Name0">
      <dgm:if name="Name1" func="var" arg="dir" op="equ" val="norm">
        <dgm:alg type="lin">
          <dgm:param type="linDir" val="fromL"/>
          <dgm:param type="fallback" val="2D"/>
          <dgm:param type="nodeVertAlign" val="t"/>
        </dgm:alg>
      </dgm:if>
      <dgm:else name="Name2">
        <dgm:alg type="lin">
          <dgm:param type="linDir" val="fromR"/>
          <dgm:param type="fallback" val="2D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ircle" refType="w" fact="0.5"/>
      <dgm:constr type="w" for="ch" forName="vertFlow" refType="w" fact="0.75"/>
      <dgm:constr type="h" for="des" forName="firstComp" refType="w" refFor="ch" refForName="vertFlow" fact="0.667"/>
      <dgm:constr type="h" for="des" forName="comp" refType="h" refFor="des" refForName="firstComp" op="equ"/>
      <dgm:constr type="h" for="des" forName="topSpace" refType="w" refFor="ch" refForName="circle" op="equ" fact="0.4"/>
      <dgm:constr type="w" for="ch" forName="posSpace" refType="w" fact="0.4"/>
      <dgm:constr type="w" for="ch" forName="negSpace" refType="w" fact="-1.15"/>
      <dgm:constr type="w" for="ch" forName="transSpace" refType="w" fact="0.75"/>
      <dgm:constr type="primFontSz" for="ch" forName="circle" op="equ" val="65"/>
      <dgm:constr type="primFontSz" for="des" forName="firstChildTx" val="65"/>
      <dgm:constr type="primFontSz" for="des" forName="childTx" refType="primFontSz" refFor="des" refForName="firstChildTx" op="equ"/>
    </dgm:constrLst>
    <dgm:ruleLst/>
    <dgm:forEach name="Name3" axis="ch" ptType="node">
      <dgm:layoutNode name="pos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vertFlow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firstComp" refType="w"/>
          <dgm:constr type="w" for="ch" forName="comp" refType="w"/>
        </dgm:constrLst>
        <dgm:ruleLst/>
        <dgm:layoutNode name="top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firstComp">
          <dgm:alg type="composite"/>
          <dgm:shape xmlns:r="http://schemas.openxmlformats.org/officeDocument/2006/relationships" r:blip="">
            <dgm:adjLst/>
          </dgm:shape>
          <dgm:presOf/>
          <dgm:choose name="Name4">
            <dgm:if name="Name5" func="var" arg="dir" op="equ" val="norm">
              <dgm:constrLst>
                <dgm:constr type="l" for="ch" forName="firstChild"/>
                <dgm:constr type="t" for="ch" forName="firstChild"/>
                <dgm:constr type="w" for="ch" forName="firstChild" refType="w"/>
                <dgm:constr type="h" for="ch" forName="firstChild" refType="h"/>
                <dgm:constr type="l" for="ch" forName="firstChildTx" refType="w" fact="0.16"/>
                <dgm:constr type="r" for="ch" forName="firstChildTx" refType="w"/>
                <dgm:constr type="h" for="ch" forName="firstChildTx" refFor="ch" refForName="firstChild" op="equ"/>
              </dgm:constrLst>
            </dgm:if>
            <dgm:else name="Name6">
              <dgm:constrLst>
                <dgm:constr type="l" for="ch" forName="firstChild"/>
                <dgm:constr type="t" for="ch" forName="firstChild"/>
                <dgm:constr type="w" for="ch" forName="firstChild" refType="w"/>
                <dgm:constr type="h" for="ch" forName="firstChild" refType="h"/>
                <dgm:constr type="l" for="ch" forName="firstChildTx"/>
                <dgm:constr type="r" for="ch" forName="firstChildTx" refType="w" fact="0.825"/>
                <dgm:constr type="h" for="ch" forName="firstChildTx" refFor="ch" refForName="firstChild" op="equ"/>
              </dgm:constrLst>
            </dgm:else>
          </dgm:choose>
          <dgm:ruleLst/>
          <dgm:layoutNode name="firstChild" styleLbl="bgAccFollowNode1">
            <dgm:alg type="sp"/>
            <dgm:shape xmlns:r="http://schemas.openxmlformats.org/officeDocument/2006/relationships" type="rect" r:blip="">
              <dgm:adjLst/>
            </dgm:shape>
            <dgm:presOf axis="ch desOrSelf" ptType="node node" cnt="1 0"/>
            <dgm:constrLst/>
            <dgm:ruleLst/>
          </dgm:layoutNode>
          <dgm:layoutNode name="firstChildTx" styleLbl="bgAccFollowNode1">
            <dgm:varLst>
              <dgm:bulletEnabled val="1"/>
            </dgm:varLst>
            <dgm:alg type="tx">
              <dgm:param type="parTxLTRAlign" val="l"/>
            </dgm:alg>
            <dgm:shape xmlns:r="http://schemas.openxmlformats.org/officeDocument/2006/relationships" type="rect" r:blip="" hideGeom="1">
              <dgm:adjLst/>
            </dgm:shape>
            <dgm:presOf axis="ch desOrSelf" ptType="node node" cnt="1 0"/>
            <dgm:choose name="Name7">
              <dgm:if name="Name8" func="var" arg="dir" op="equ" val="norm">
                <dgm:constrLst>
                  <dgm:constr type="primFontSz" val="65"/>
                  <dgm:constr type="lMarg"/>
                </dgm:constrLst>
              </dgm:if>
              <dgm:else name="Name9">
                <dgm:constrLst>
                  <dgm:constr type="primFontSz" val="65"/>
                  <dgm:constr type="rMarg"/>
                </dgm:constrLst>
              </dgm:else>
            </dgm:choose>
            <dgm:ruleLst>
              <dgm:rule type="primFontSz" val="5" fact="NaN" max="NaN"/>
            </dgm:ruleLst>
          </dgm:layoutNode>
        </dgm:layoutNode>
        <dgm:forEach name="Name10" axis="ch" ptType="node" st="2">
          <dgm:layoutNode name="comp">
            <dgm:alg type="composite"/>
            <dgm:shape xmlns:r="http://schemas.openxmlformats.org/officeDocument/2006/relationships" r:blip="">
              <dgm:adjLst/>
            </dgm:shape>
            <dgm:presOf/>
            <dgm:choose name="Name11">
              <dgm:if name="Name12" func="var" arg="dir" op="equ" val="norm">
                <dgm:constrLst>
                  <dgm:constr type="l" for="ch" forName="child"/>
                  <dgm:constr type="t" for="ch" forName="child"/>
                  <dgm:constr type="w" for="ch" forName="child" refType="w"/>
                  <dgm:constr type="h" for="ch" forName="child" refType="h"/>
                  <dgm:constr type="l" for="ch" forName="childTx" refType="w" fact="0.16"/>
                  <dgm:constr type="r" for="ch" forName="childTx" refType="w"/>
                  <dgm:constr type="h" for="ch" forName="childTx" refFor="ch" refForName="child" op="equ"/>
                </dgm:constrLst>
              </dgm:if>
              <dgm:else name="Name13">
                <dgm:constrLst>
                  <dgm:constr type="l" for="ch" forName="child"/>
                  <dgm:constr type="t" for="ch" forName="child"/>
                  <dgm:constr type="w" for="ch" forName="child" refType="w"/>
                  <dgm:constr type="h" for="ch" forName="child" refType="h"/>
                  <dgm:constr type="l" for="ch" forName="childTx"/>
                  <dgm:constr type="r" for="ch" forName="childTx" refType="w" fact="0.825"/>
                  <dgm:constr type="h" for="ch" forName="childTx" refFor="ch" refForName="child" op="equ"/>
                </dgm:constrLst>
              </dgm:else>
            </dgm:choose>
            <dgm:ruleLst/>
            <dgm:layoutNode name="child" styleLbl="bgAccFollowNode1">
              <dgm:alg type="sp"/>
              <dgm:shape xmlns:r="http://schemas.openxmlformats.org/officeDocument/2006/relationships" type="rect" r:blip="">
                <dgm:adjLst/>
              </dgm:shape>
              <dgm:presOf axis="desOrSelf" ptType="node"/>
              <dgm:constrLst/>
              <dgm:ruleLst/>
            </dgm:layoutNode>
            <dgm:layoutNode name="childTx" styleLbl="bgAccFollowNode1">
              <dgm:varLst>
                <dgm:bulletEnabled val="1"/>
              </dgm:varLst>
              <dgm:alg type="tx">
                <dgm:param type="parTxLTRAlign" val="l"/>
              </dgm:alg>
              <dgm:shape xmlns:r="http://schemas.openxmlformats.org/officeDocument/2006/relationships" type="rect" r:blip="" hideGeom="1">
                <dgm:adjLst/>
              </dgm:shape>
              <dgm:presOf axis="desOrSelf" ptType="node"/>
              <dgm:choose name="Name14">
                <dgm:if name="Name15" func="var" arg="dir" op="equ" val="norm">
                  <dgm:constrLst>
                    <dgm:constr type="primFontSz" val="65"/>
                    <dgm:constr type="lMarg"/>
                  </dgm:constrLst>
                </dgm:if>
                <dgm:else name="Name16">
                  <dgm:constrLst>
                    <dgm:constr type="primFontSz" val="65"/>
                    <dgm:constr type="rMarg"/>
                  </dgm:constrLst>
                </dgm:else>
              </dgm:choose>
              <dgm:ruleLst>
                <dgm:rule type="primFontSz" val="5" fact="NaN" max="NaN"/>
              </dgm:ruleLst>
            </dgm:layoutNode>
          </dgm:layoutNode>
        </dgm:forEach>
      </dgm:layoutNode>
      <dgm:layoutNode name="neg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ircle" styleLbl="node1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lMarg"/>
          <dgm:constr type="rMarg"/>
          <dgm:constr type="tMarg"/>
          <dgm:constr type="bMarg"/>
          <dgm:constr type="h" refType="w"/>
        </dgm:constrLst>
        <dgm:ruleLst>
          <dgm:rule type="primFontSz" val="5" fact="NaN" max="NaN"/>
        </dgm:ruleLst>
      </dgm:layoutNode>
      <dgm:forEach name="Name17" axis="followSib" ptType="sibTrans" cnt="1">
        <dgm:layoutNode name="trans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hList9">
  <dgm:title val=""/>
  <dgm:desc val=""/>
  <dgm:catLst>
    <dgm:cat type="list" pri="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3" srcId="0" destId="1" srcOrd="0" destOrd="0"/>
        <dgm:cxn modelId="4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2"/>
        <dgm:pt modelId="21"/>
        <dgm:pt modelId="22"/>
        <dgm:pt modelId="23"/>
        <dgm:pt modelId="24"/>
        <dgm:pt modelId="3"/>
        <dgm:pt modelId="31"/>
        <dgm:pt modelId="32"/>
        <dgm:pt modelId="33"/>
        <dgm:pt modelId="34"/>
      </dgm:ptLst>
      <dgm:cxnLst>
        <dgm:cxn modelId="4" srcId="0" destId="1" srcOrd="0" destOrd="0"/>
        <dgm:cxn modelId="5" srcId="0" destId="2" srcOrd="1" destOrd="0"/>
        <dgm:cxn modelId="6" srcId="0" destId="3" srcOrd="1" destOrd="0"/>
        <dgm:cxn modelId="15" srcId="1" destId="11" srcOrd="0" destOrd="0"/>
        <dgm:cxn modelId="16" srcId="1" destId="12" srcOrd="0" destOrd="0"/>
        <dgm:cxn modelId="17" srcId="1" destId="13" srcOrd="0" destOrd="0"/>
        <dgm:cxn modelId="18" srcId="1" destId="14" srcOrd="0" destOrd="0"/>
        <dgm:cxn modelId="25" srcId="2" destId="21" srcOrd="0" destOrd="0"/>
        <dgm:cxn modelId="26" srcId="2" destId="22" srcOrd="0" destOrd="0"/>
        <dgm:cxn modelId="27" srcId="2" destId="23" srcOrd="0" destOrd="0"/>
        <dgm:cxn modelId="28" srcId="2" destId="24" srcOrd="0" destOrd="0"/>
        <dgm:cxn modelId="35" srcId="3" destId="31" srcOrd="0" destOrd="0"/>
        <dgm:cxn modelId="36" srcId="3" destId="32" srcOrd="0" destOrd="0"/>
        <dgm:cxn modelId="37" srcId="3" destId="33" srcOrd="0" destOrd="0"/>
        <dgm:cxn modelId="38" srcId="3" destId="34" srcOrd="0" destOrd="0"/>
      </dgm:cxnLst>
      <dgm:bg/>
      <dgm:whole/>
    </dgm:dataModel>
  </dgm:clrData>
  <dgm:layoutNode name="list">
    <dgm:varLst>
      <dgm:dir/>
      <dgm:animLvl val="lvl"/>
    </dgm:varLst>
    <dgm:choose name="Name0">
      <dgm:if name="Name1" func="var" arg="dir" op="equ" val="norm">
        <dgm:alg type="lin">
          <dgm:param type="linDir" val="fromL"/>
          <dgm:param type="fallback" val="2D"/>
          <dgm:param type="nodeVertAlign" val="t"/>
        </dgm:alg>
      </dgm:if>
      <dgm:else name="Name2">
        <dgm:alg type="lin">
          <dgm:param type="linDir" val="fromR"/>
          <dgm:param type="fallback" val="2D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ircle" refType="w" fact="0.5"/>
      <dgm:constr type="w" for="ch" forName="vertFlow" refType="w" fact="0.75"/>
      <dgm:constr type="h" for="des" forName="firstComp" refType="w" refFor="ch" refForName="vertFlow" fact="0.667"/>
      <dgm:constr type="h" for="des" forName="comp" refType="h" refFor="des" refForName="firstComp" op="equ"/>
      <dgm:constr type="h" for="des" forName="topSpace" refType="w" refFor="ch" refForName="circle" op="equ" fact="0.4"/>
      <dgm:constr type="w" for="ch" forName="posSpace" refType="w" fact="0.4"/>
      <dgm:constr type="w" for="ch" forName="negSpace" refType="w" fact="-1.15"/>
      <dgm:constr type="w" for="ch" forName="transSpace" refType="w" fact="0.75"/>
      <dgm:constr type="primFontSz" for="ch" forName="circle" op="equ" val="65"/>
      <dgm:constr type="primFontSz" for="des" forName="firstChildTx" val="65"/>
      <dgm:constr type="primFontSz" for="des" forName="childTx" refType="primFontSz" refFor="des" refForName="firstChildTx" op="equ"/>
    </dgm:constrLst>
    <dgm:ruleLst/>
    <dgm:forEach name="Name3" axis="ch" ptType="node">
      <dgm:layoutNode name="pos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vertFlow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firstComp" refType="w"/>
          <dgm:constr type="w" for="ch" forName="comp" refType="w"/>
        </dgm:constrLst>
        <dgm:ruleLst/>
        <dgm:layoutNode name="top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firstComp">
          <dgm:alg type="composite"/>
          <dgm:shape xmlns:r="http://schemas.openxmlformats.org/officeDocument/2006/relationships" r:blip="">
            <dgm:adjLst/>
          </dgm:shape>
          <dgm:presOf/>
          <dgm:choose name="Name4">
            <dgm:if name="Name5" func="var" arg="dir" op="equ" val="norm">
              <dgm:constrLst>
                <dgm:constr type="l" for="ch" forName="firstChild"/>
                <dgm:constr type="t" for="ch" forName="firstChild"/>
                <dgm:constr type="w" for="ch" forName="firstChild" refType="w"/>
                <dgm:constr type="h" for="ch" forName="firstChild" refType="h"/>
                <dgm:constr type="l" for="ch" forName="firstChildTx" refType="w" fact="0.16"/>
                <dgm:constr type="r" for="ch" forName="firstChildTx" refType="w"/>
                <dgm:constr type="h" for="ch" forName="firstChildTx" refFor="ch" refForName="firstChild" op="equ"/>
              </dgm:constrLst>
            </dgm:if>
            <dgm:else name="Name6">
              <dgm:constrLst>
                <dgm:constr type="l" for="ch" forName="firstChild"/>
                <dgm:constr type="t" for="ch" forName="firstChild"/>
                <dgm:constr type="w" for="ch" forName="firstChild" refType="w"/>
                <dgm:constr type="h" for="ch" forName="firstChild" refType="h"/>
                <dgm:constr type="l" for="ch" forName="firstChildTx"/>
                <dgm:constr type="r" for="ch" forName="firstChildTx" refType="w" fact="0.825"/>
                <dgm:constr type="h" for="ch" forName="firstChildTx" refFor="ch" refForName="firstChild" op="equ"/>
              </dgm:constrLst>
            </dgm:else>
          </dgm:choose>
          <dgm:ruleLst/>
          <dgm:layoutNode name="firstChild" styleLbl="bgAccFollowNode1">
            <dgm:alg type="sp"/>
            <dgm:shape xmlns:r="http://schemas.openxmlformats.org/officeDocument/2006/relationships" type="rect" r:blip="">
              <dgm:adjLst/>
            </dgm:shape>
            <dgm:presOf axis="ch desOrSelf" ptType="node node" cnt="1 0"/>
            <dgm:constrLst/>
            <dgm:ruleLst/>
          </dgm:layoutNode>
          <dgm:layoutNode name="firstChildTx" styleLbl="bgAccFollowNode1">
            <dgm:varLst>
              <dgm:bulletEnabled val="1"/>
            </dgm:varLst>
            <dgm:alg type="tx">
              <dgm:param type="parTxLTRAlign" val="l"/>
            </dgm:alg>
            <dgm:shape xmlns:r="http://schemas.openxmlformats.org/officeDocument/2006/relationships" type="rect" r:blip="" hideGeom="1">
              <dgm:adjLst/>
            </dgm:shape>
            <dgm:presOf axis="ch desOrSelf" ptType="node node" cnt="1 0"/>
            <dgm:choose name="Name7">
              <dgm:if name="Name8" func="var" arg="dir" op="equ" val="norm">
                <dgm:constrLst>
                  <dgm:constr type="primFontSz" val="65"/>
                  <dgm:constr type="lMarg"/>
                </dgm:constrLst>
              </dgm:if>
              <dgm:else name="Name9">
                <dgm:constrLst>
                  <dgm:constr type="primFontSz" val="65"/>
                  <dgm:constr type="rMarg"/>
                </dgm:constrLst>
              </dgm:else>
            </dgm:choose>
            <dgm:ruleLst>
              <dgm:rule type="primFontSz" val="5" fact="NaN" max="NaN"/>
            </dgm:ruleLst>
          </dgm:layoutNode>
        </dgm:layoutNode>
        <dgm:forEach name="Name10" axis="ch" ptType="node" st="2">
          <dgm:layoutNode name="comp">
            <dgm:alg type="composite"/>
            <dgm:shape xmlns:r="http://schemas.openxmlformats.org/officeDocument/2006/relationships" r:blip="">
              <dgm:adjLst/>
            </dgm:shape>
            <dgm:presOf/>
            <dgm:choose name="Name11">
              <dgm:if name="Name12" func="var" arg="dir" op="equ" val="norm">
                <dgm:constrLst>
                  <dgm:constr type="l" for="ch" forName="child"/>
                  <dgm:constr type="t" for="ch" forName="child"/>
                  <dgm:constr type="w" for="ch" forName="child" refType="w"/>
                  <dgm:constr type="h" for="ch" forName="child" refType="h"/>
                  <dgm:constr type="l" for="ch" forName="childTx" refType="w" fact="0.16"/>
                  <dgm:constr type="r" for="ch" forName="childTx" refType="w"/>
                  <dgm:constr type="h" for="ch" forName="childTx" refFor="ch" refForName="child" op="equ"/>
                </dgm:constrLst>
              </dgm:if>
              <dgm:else name="Name13">
                <dgm:constrLst>
                  <dgm:constr type="l" for="ch" forName="child"/>
                  <dgm:constr type="t" for="ch" forName="child"/>
                  <dgm:constr type="w" for="ch" forName="child" refType="w"/>
                  <dgm:constr type="h" for="ch" forName="child" refType="h"/>
                  <dgm:constr type="l" for="ch" forName="childTx"/>
                  <dgm:constr type="r" for="ch" forName="childTx" refType="w" fact="0.825"/>
                  <dgm:constr type="h" for="ch" forName="childTx" refFor="ch" refForName="child" op="equ"/>
                </dgm:constrLst>
              </dgm:else>
            </dgm:choose>
            <dgm:ruleLst/>
            <dgm:layoutNode name="child" styleLbl="bgAccFollowNode1">
              <dgm:alg type="sp"/>
              <dgm:shape xmlns:r="http://schemas.openxmlformats.org/officeDocument/2006/relationships" type="rect" r:blip="">
                <dgm:adjLst/>
              </dgm:shape>
              <dgm:presOf axis="desOrSelf" ptType="node"/>
              <dgm:constrLst/>
              <dgm:ruleLst/>
            </dgm:layoutNode>
            <dgm:layoutNode name="childTx" styleLbl="bgAccFollowNode1">
              <dgm:varLst>
                <dgm:bulletEnabled val="1"/>
              </dgm:varLst>
              <dgm:alg type="tx">
                <dgm:param type="parTxLTRAlign" val="l"/>
              </dgm:alg>
              <dgm:shape xmlns:r="http://schemas.openxmlformats.org/officeDocument/2006/relationships" type="rect" r:blip="" hideGeom="1">
                <dgm:adjLst/>
              </dgm:shape>
              <dgm:presOf axis="desOrSelf" ptType="node"/>
              <dgm:choose name="Name14">
                <dgm:if name="Name15" func="var" arg="dir" op="equ" val="norm">
                  <dgm:constrLst>
                    <dgm:constr type="primFontSz" val="65"/>
                    <dgm:constr type="lMarg"/>
                  </dgm:constrLst>
                </dgm:if>
                <dgm:else name="Name16">
                  <dgm:constrLst>
                    <dgm:constr type="primFontSz" val="65"/>
                    <dgm:constr type="rMarg"/>
                  </dgm:constrLst>
                </dgm:else>
              </dgm:choose>
              <dgm:ruleLst>
                <dgm:rule type="primFontSz" val="5" fact="NaN" max="NaN"/>
              </dgm:ruleLst>
            </dgm:layoutNode>
          </dgm:layoutNode>
        </dgm:forEach>
      </dgm:layoutNode>
      <dgm:layoutNode name="neg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ircle" styleLbl="node1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lMarg"/>
          <dgm:constr type="rMarg"/>
          <dgm:constr type="tMarg"/>
          <dgm:constr type="bMarg"/>
          <dgm:constr type="h" refType="w"/>
        </dgm:constrLst>
        <dgm:ruleLst>
          <dgm:rule type="primFontSz" val="5" fact="NaN" max="NaN"/>
        </dgm:ruleLst>
      </dgm:layoutNode>
      <dgm:forEach name="Name17" axis="followSib" ptType="sibTrans" cnt="1">
        <dgm:layoutNode name="trans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hList9">
  <dgm:title val=""/>
  <dgm:desc val=""/>
  <dgm:catLst>
    <dgm:cat type="list" pri="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3" srcId="0" destId="1" srcOrd="0" destOrd="0"/>
        <dgm:cxn modelId="4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2"/>
        <dgm:pt modelId="21"/>
        <dgm:pt modelId="22"/>
        <dgm:pt modelId="23"/>
        <dgm:pt modelId="24"/>
        <dgm:pt modelId="3"/>
        <dgm:pt modelId="31"/>
        <dgm:pt modelId="32"/>
        <dgm:pt modelId="33"/>
        <dgm:pt modelId="34"/>
      </dgm:ptLst>
      <dgm:cxnLst>
        <dgm:cxn modelId="4" srcId="0" destId="1" srcOrd="0" destOrd="0"/>
        <dgm:cxn modelId="5" srcId="0" destId="2" srcOrd="1" destOrd="0"/>
        <dgm:cxn modelId="6" srcId="0" destId="3" srcOrd="1" destOrd="0"/>
        <dgm:cxn modelId="15" srcId="1" destId="11" srcOrd="0" destOrd="0"/>
        <dgm:cxn modelId="16" srcId="1" destId="12" srcOrd="0" destOrd="0"/>
        <dgm:cxn modelId="17" srcId="1" destId="13" srcOrd="0" destOrd="0"/>
        <dgm:cxn modelId="18" srcId="1" destId="14" srcOrd="0" destOrd="0"/>
        <dgm:cxn modelId="25" srcId="2" destId="21" srcOrd="0" destOrd="0"/>
        <dgm:cxn modelId="26" srcId="2" destId="22" srcOrd="0" destOrd="0"/>
        <dgm:cxn modelId="27" srcId="2" destId="23" srcOrd="0" destOrd="0"/>
        <dgm:cxn modelId="28" srcId="2" destId="24" srcOrd="0" destOrd="0"/>
        <dgm:cxn modelId="35" srcId="3" destId="31" srcOrd="0" destOrd="0"/>
        <dgm:cxn modelId="36" srcId="3" destId="32" srcOrd="0" destOrd="0"/>
        <dgm:cxn modelId="37" srcId="3" destId="33" srcOrd="0" destOrd="0"/>
        <dgm:cxn modelId="38" srcId="3" destId="34" srcOrd="0" destOrd="0"/>
      </dgm:cxnLst>
      <dgm:bg/>
      <dgm:whole/>
    </dgm:dataModel>
  </dgm:clrData>
  <dgm:layoutNode name="list">
    <dgm:varLst>
      <dgm:dir/>
      <dgm:animLvl val="lvl"/>
    </dgm:varLst>
    <dgm:choose name="Name0">
      <dgm:if name="Name1" func="var" arg="dir" op="equ" val="norm">
        <dgm:alg type="lin">
          <dgm:param type="linDir" val="fromL"/>
          <dgm:param type="fallback" val="2D"/>
          <dgm:param type="nodeVertAlign" val="t"/>
        </dgm:alg>
      </dgm:if>
      <dgm:else name="Name2">
        <dgm:alg type="lin">
          <dgm:param type="linDir" val="fromR"/>
          <dgm:param type="fallback" val="2D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ircle" refType="w" fact="0.5"/>
      <dgm:constr type="w" for="ch" forName="vertFlow" refType="w" fact="0.75"/>
      <dgm:constr type="h" for="des" forName="firstComp" refType="w" refFor="ch" refForName="vertFlow" fact="0.667"/>
      <dgm:constr type="h" for="des" forName="comp" refType="h" refFor="des" refForName="firstComp" op="equ"/>
      <dgm:constr type="h" for="des" forName="topSpace" refType="w" refFor="ch" refForName="circle" op="equ" fact="0.4"/>
      <dgm:constr type="w" for="ch" forName="posSpace" refType="w" fact="0.4"/>
      <dgm:constr type="w" for="ch" forName="negSpace" refType="w" fact="-1.15"/>
      <dgm:constr type="w" for="ch" forName="transSpace" refType="w" fact="0.75"/>
      <dgm:constr type="primFontSz" for="ch" forName="circle" op="equ" val="65"/>
      <dgm:constr type="primFontSz" for="des" forName="firstChildTx" val="65"/>
      <dgm:constr type="primFontSz" for="des" forName="childTx" refType="primFontSz" refFor="des" refForName="firstChildTx" op="equ"/>
    </dgm:constrLst>
    <dgm:ruleLst/>
    <dgm:forEach name="Name3" axis="ch" ptType="node">
      <dgm:layoutNode name="pos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vertFlow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firstComp" refType="w"/>
          <dgm:constr type="w" for="ch" forName="comp" refType="w"/>
        </dgm:constrLst>
        <dgm:ruleLst/>
        <dgm:layoutNode name="top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firstComp">
          <dgm:alg type="composite"/>
          <dgm:shape xmlns:r="http://schemas.openxmlformats.org/officeDocument/2006/relationships" r:blip="">
            <dgm:adjLst/>
          </dgm:shape>
          <dgm:presOf/>
          <dgm:choose name="Name4">
            <dgm:if name="Name5" func="var" arg="dir" op="equ" val="norm">
              <dgm:constrLst>
                <dgm:constr type="l" for="ch" forName="firstChild"/>
                <dgm:constr type="t" for="ch" forName="firstChild"/>
                <dgm:constr type="w" for="ch" forName="firstChild" refType="w"/>
                <dgm:constr type="h" for="ch" forName="firstChild" refType="h"/>
                <dgm:constr type="l" for="ch" forName="firstChildTx" refType="w" fact="0.16"/>
                <dgm:constr type="r" for="ch" forName="firstChildTx" refType="w"/>
                <dgm:constr type="h" for="ch" forName="firstChildTx" refFor="ch" refForName="firstChild" op="equ"/>
              </dgm:constrLst>
            </dgm:if>
            <dgm:else name="Name6">
              <dgm:constrLst>
                <dgm:constr type="l" for="ch" forName="firstChild"/>
                <dgm:constr type="t" for="ch" forName="firstChild"/>
                <dgm:constr type="w" for="ch" forName="firstChild" refType="w"/>
                <dgm:constr type="h" for="ch" forName="firstChild" refType="h"/>
                <dgm:constr type="l" for="ch" forName="firstChildTx"/>
                <dgm:constr type="r" for="ch" forName="firstChildTx" refType="w" fact="0.825"/>
                <dgm:constr type="h" for="ch" forName="firstChildTx" refFor="ch" refForName="firstChild" op="equ"/>
              </dgm:constrLst>
            </dgm:else>
          </dgm:choose>
          <dgm:ruleLst/>
          <dgm:layoutNode name="firstChild" styleLbl="bgAccFollowNode1">
            <dgm:alg type="sp"/>
            <dgm:shape xmlns:r="http://schemas.openxmlformats.org/officeDocument/2006/relationships" type="rect" r:blip="">
              <dgm:adjLst/>
            </dgm:shape>
            <dgm:presOf axis="ch desOrSelf" ptType="node node" cnt="1 0"/>
            <dgm:constrLst/>
            <dgm:ruleLst/>
          </dgm:layoutNode>
          <dgm:layoutNode name="firstChildTx" styleLbl="bgAccFollowNode1">
            <dgm:varLst>
              <dgm:bulletEnabled val="1"/>
            </dgm:varLst>
            <dgm:alg type="tx">
              <dgm:param type="parTxLTRAlign" val="l"/>
            </dgm:alg>
            <dgm:shape xmlns:r="http://schemas.openxmlformats.org/officeDocument/2006/relationships" type="rect" r:blip="" hideGeom="1">
              <dgm:adjLst/>
            </dgm:shape>
            <dgm:presOf axis="ch desOrSelf" ptType="node node" cnt="1 0"/>
            <dgm:choose name="Name7">
              <dgm:if name="Name8" func="var" arg="dir" op="equ" val="norm">
                <dgm:constrLst>
                  <dgm:constr type="primFontSz" val="65"/>
                  <dgm:constr type="lMarg"/>
                </dgm:constrLst>
              </dgm:if>
              <dgm:else name="Name9">
                <dgm:constrLst>
                  <dgm:constr type="primFontSz" val="65"/>
                  <dgm:constr type="rMarg"/>
                </dgm:constrLst>
              </dgm:else>
            </dgm:choose>
            <dgm:ruleLst>
              <dgm:rule type="primFontSz" val="5" fact="NaN" max="NaN"/>
            </dgm:ruleLst>
          </dgm:layoutNode>
        </dgm:layoutNode>
        <dgm:forEach name="Name10" axis="ch" ptType="node" st="2">
          <dgm:layoutNode name="comp">
            <dgm:alg type="composite"/>
            <dgm:shape xmlns:r="http://schemas.openxmlformats.org/officeDocument/2006/relationships" r:blip="">
              <dgm:adjLst/>
            </dgm:shape>
            <dgm:presOf/>
            <dgm:choose name="Name11">
              <dgm:if name="Name12" func="var" arg="dir" op="equ" val="norm">
                <dgm:constrLst>
                  <dgm:constr type="l" for="ch" forName="child"/>
                  <dgm:constr type="t" for="ch" forName="child"/>
                  <dgm:constr type="w" for="ch" forName="child" refType="w"/>
                  <dgm:constr type="h" for="ch" forName="child" refType="h"/>
                  <dgm:constr type="l" for="ch" forName="childTx" refType="w" fact="0.16"/>
                  <dgm:constr type="r" for="ch" forName="childTx" refType="w"/>
                  <dgm:constr type="h" for="ch" forName="childTx" refFor="ch" refForName="child" op="equ"/>
                </dgm:constrLst>
              </dgm:if>
              <dgm:else name="Name13">
                <dgm:constrLst>
                  <dgm:constr type="l" for="ch" forName="child"/>
                  <dgm:constr type="t" for="ch" forName="child"/>
                  <dgm:constr type="w" for="ch" forName="child" refType="w"/>
                  <dgm:constr type="h" for="ch" forName="child" refType="h"/>
                  <dgm:constr type="l" for="ch" forName="childTx"/>
                  <dgm:constr type="r" for="ch" forName="childTx" refType="w" fact="0.825"/>
                  <dgm:constr type="h" for="ch" forName="childTx" refFor="ch" refForName="child" op="equ"/>
                </dgm:constrLst>
              </dgm:else>
            </dgm:choose>
            <dgm:ruleLst/>
            <dgm:layoutNode name="child" styleLbl="bgAccFollowNode1">
              <dgm:alg type="sp"/>
              <dgm:shape xmlns:r="http://schemas.openxmlformats.org/officeDocument/2006/relationships" type="rect" r:blip="">
                <dgm:adjLst/>
              </dgm:shape>
              <dgm:presOf axis="desOrSelf" ptType="node"/>
              <dgm:constrLst/>
              <dgm:ruleLst/>
            </dgm:layoutNode>
            <dgm:layoutNode name="childTx" styleLbl="bgAccFollowNode1">
              <dgm:varLst>
                <dgm:bulletEnabled val="1"/>
              </dgm:varLst>
              <dgm:alg type="tx">
                <dgm:param type="parTxLTRAlign" val="l"/>
              </dgm:alg>
              <dgm:shape xmlns:r="http://schemas.openxmlformats.org/officeDocument/2006/relationships" type="rect" r:blip="" hideGeom="1">
                <dgm:adjLst/>
              </dgm:shape>
              <dgm:presOf axis="desOrSelf" ptType="node"/>
              <dgm:choose name="Name14">
                <dgm:if name="Name15" func="var" arg="dir" op="equ" val="norm">
                  <dgm:constrLst>
                    <dgm:constr type="primFontSz" val="65"/>
                    <dgm:constr type="lMarg"/>
                  </dgm:constrLst>
                </dgm:if>
                <dgm:else name="Name16">
                  <dgm:constrLst>
                    <dgm:constr type="primFontSz" val="65"/>
                    <dgm:constr type="rMarg"/>
                  </dgm:constrLst>
                </dgm:else>
              </dgm:choose>
              <dgm:ruleLst>
                <dgm:rule type="primFontSz" val="5" fact="NaN" max="NaN"/>
              </dgm:ruleLst>
            </dgm:layoutNode>
          </dgm:layoutNode>
        </dgm:forEach>
      </dgm:layoutNode>
      <dgm:layoutNode name="neg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ircle" styleLbl="node1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lMarg"/>
          <dgm:constr type="rMarg"/>
          <dgm:constr type="tMarg"/>
          <dgm:constr type="bMarg"/>
          <dgm:constr type="h" refType="w"/>
        </dgm:constrLst>
        <dgm:ruleLst>
          <dgm:rule type="primFontSz" val="5" fact="NaN" max="NaN"/>
        </dgm:ruleLst>
      </dgm:layoutNode>
      <dgm:forEach name="Name17" axis="followSib" ptType="sibTrans" cnt="1">
        <dgm:layoutNode name="trans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hList9">
  <dgm:title val=""/>
  <dgm:desc val=""/>
  <dgm:catLst>
    <dgm:cat type="list" pri="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3" srcId="0" destId="1" srcOrd="0" destOrd="0"/>
        <dgm:cxn modelId="4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2"/>
        <dgm:pt modelId="21"/>
        <dgm:pt modelId="22"/>
        <dgm:pt modelId="23"/>
        <dgm:pt modelId="24"/>
        <dgm:pt modelId="3"/>
        <dgm:pt modelId="31"/>
        <dgm:pt modelId="32"/>
        <dgm:pt modelId="33"/>
        <dgm:pt modelId="34"/>
      </dgm:ptLst>
      <dgm:cxnLst>
        <dgm:cxn modelId="4" srcId="0" destId="1" srcOrd="0" destOrd="0"/>
        <dgm:cxn modelId="5" srcId="0" destId="2" srcOrd="1" destOrd="0"/>
        <dgm:cxn modelId="6" srcId="0" destId="3" srcOrd="1" destOrd="0"/>
        <dgm:cxn modelId="15" srcId="1" destId="11" srcOrd="0" destOrd="0"/>
        <dgm:cxn modelId="16" srcId="1" destId="12" srcOrd="0" destOrd="0"/>
        <dgm:cxn modelId="17" srcId="1" destId="13" srcOrd="0" destOrd="0"/>
        <dgm:cxn modelId="18" srcId="1" destId="14" srcOrd="0" destOrd="0"/>
        <dgm:cxn modelId="25" srcId="2" destId="21" srcOrd="0" destOrd="0"/>
        <dgm:cxn modelId="26" srcId="2" destId="22" srcOrd="0" destOrd="0"/>
        <dgm:cxn modelId="27" srcId="2" destId="23" srcOrd="0" destOrd="0"/>
        <dgm:cxn modelId="28" srcId="2" destId="24" srcOrd="0" destOrd="0"/>
        <dgm:cxn modelId="35" srcId="3" destId="31" srcOrd="0" destOrd="0"/>
        <dgm:cxn modelId="36" srcId="3" destId="32" srcOrd="0" destOrd="0"/>
        <dgm:cxn modelId="37" srcId="3" destId="33" srcOrd="0" destOrd="0"/>
        <dgm:cxn modelId="38" srcId="3" destId="34" srcOrd="0" destOrd="0"/>
      </dgm:cxnLst>
      <dgm:bg/>
      <dgm:whole/>
    </dgm:dataModel>
  </dgm:clrData>
  <dgm:layoutNode name="list">
    <dgm:varLst>
      <dgm:dir/>
      <dgm:animLvl val="lvl"/>
    </dgm:varLst>
    <dgm:choose name="Name0">
      <dgm:if name="Name1" func="var" arg="dir" op="equ" val="norm">
        <dgm:alg type="lin">
          <dgm:param type="linDir" val="fromL"/>
          <dgm:param type="fallback" val="2D"/>
          <dgm:param type="nodeVertAlign" val="t"/>
        </dgm:alg>
      </dgm:if>
      <dgm:else name="Name2">
        <dgm:alg type="lin">
          <dgm:param type="linDir" val="fromR"/>
          <dgm:param type="fallback" val="2D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ircle" refType="w" fact="0.5"/>
      <dgm:constr type="w" for="ch" forName="vertFlow" refType="w" fact="0.75"/>
      <dgm:constr type="h" for="des" forName="firstComp" refType="w" refFor="ch" refForName="vertFlow" fact="0.667"/>
      <dgm:constr type="h" for="des" forName="comp" refType="h" refFor="des" refForName="firstComp" op="equ"/>
      <dgm:constr type="h" for="des" forName="topSpace" refType="w" refFor="ch" refForName="circle" op="equ" fact="0.4"/>
      <dgm:constr type="w" for="ch" forName="posSpace" refType="w" fact="0.4"/>
      <dgm:constr type="w" for="ch" forName="negSpace" refType="w" fact="-1.15"/>
      <dgm:constr type="w" for="ch" forName="transSpace" refType="w" fact="0.75"/>
      <dgm:constr type="primFontSz" for="ch" forName="circle" op="equ" val="65"/>
      <dgm:constr type="primFontSz" for="des" forName="firstChildTx" val="65"/>
      <dgm:constr type="primFontSz" for="des" forName="childTx" refType="primFontSz" refFor="des" refForName="firstChildTx" op="equ"/>
    </dgm:constrLst>
    <dgm:ruleLst/>
    <dgm:forEach name="Name3" axis="ch" ptType="node">
      <dgm:layoutNode name="pos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vertFlow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firstComp" refType="w"/>
          <dgm:constr type="w" for="ch" forName="comp" refType="w"/>
        </dgm:constrLst>
        <dgm:ruleLst/>
        <dgm:layoutNode name="top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firstComp">
          <dgm:alg type="composite"/>
          <dgm:shape xmlns:r="http://schemas.openxmlformats.org/officeDocument/2006/relationships" r:blip="">
            <dgm:adjLst/>
          </dgm:shape>
          <dgm:presOf/>
          <dgm:choose name="Name4">
            <dgm:if name="Name5" func="var" arg="dir" op="equ" val="norm">
              <dgm:constrLst>
                <dgm:constr type="l" for="ch" forName="firstChild"/>
                <dgm:constr type="t" for="ch" forName="firstChild"/>
                <dgm:constr type="w" for="ch" forName="firstChild" refType="w"/>
                <dgm:constr type="h" for="ch" forName="firstChild" refType="h"/>
                <dgm:constr type="l" for="ch" forName="firstChildTx" refType="w" fact="0.16"/>
                <dgm:constr type="r" for="ch" forName="firstChildTx" refType="w"/>
                <dgm:constr type="h" for="ch" forName="firstChildTx" refFor="ch" refForName="firstChild" op="equ"/>
              </dgm:constrLst>
            </dgm:if>
            <dgm:else name="Name6">
              <dgm:constrLst>
                <dgm:constr type="l" for="ch" forName="firstChild"/>
                <dgm:constr type="t" for="ch" forName="firstChild"/>
                <dgm:constr type="w" for="ch" forName="firstChild" refType="w"/>
                <dgm:constr type="h" for="ch" forName="firstChild" refType="h"/>
                <dgm:constr type="l" for="ch" forName="firstChildTx"/>
                <dgm:constr type="r" for="ch" forName="firstChildTx" refType="w" fact="0.825"/>
                <dgm:constr type="h" for="ch" forName="firstChildTx" refFor="ch" refForName="firstChild" op="equ"/>
              </dgm:constrLst>
            </dgm:else>
          </dgm:choose>
          <dgm:ruleLst/>
          <dgm:layoutNode name="firstChild" styleLbl="bgAccFollowNode1">
            <dgm:alg type="sp"/>
            <dgm:shape xmlns:r="http://schemas.openxmlformats.org/officeDocument/2006/relationships" type="rect" r:blip="">
              <dgm:adjLst/>
            </dgm:shape>
            <dgm:presOf axis="ch desOrSelf" ptType="node node" cnt="1 0"/>
            <dgm:constrLst/>
            <dgm:ruleLst/>
          </dgm:layoutNode>
          <dgm:layoutNode name="firstChildTx" styleLbl="bgAccFollowNode1">
            <dgm:varLst>
              <dgm:bulletEnabled val="1"/>
            </dgm:varLst>
            <dgm:alg type="tx">
              <dgm:param type="parTxLTRAlign" val="l"/>
            </dgm:alg>
            <dgm:shape xmlns:r="http://schemas.openxmlformats.org/officeDocument/2006/relationships" type="rect" r:blip="" hideGeom="1">
              <dgm:adjLst/>
            </dgm:shape>
            <dgm:presOf axis="ch desOrSelf" ptType="node node" cnt="1 0"/>
            <dgm:choose name="Name7">
              <dgm:if name="Name8" func="var" arg="dir" op="equ" val="norm">
                <dgm:constrLst>
                  <dgm:constr type="primFontSz" val="65"/>
                  <dgm:constr type="lMarg"/>
                </dgm:constrLst>
              </dgm:if>
              <dgm:else name="Name9">
                <dgm:constrLst>
                  <dgm:constr type="primFontSz" val="65"/>
                  <dgm:constr type="rMarg"/>
                </dgm:constrLst>
              </dgm:else>
            </dgm:choose>
            <dgm:ruleLst>
              <dgm:rule type="primFontSz" val="5" fact="NaN" max="NaN"/>
            </dgm:ruleLst>
          </dgm:layoutNode>
        </dgm:layoutNode>
        <dgm:forEach name="Name10" axis="ch" ptType="node" st="2">
          <dgm:layoutNode name="comp">
            <dgm:alg type="composite"/>
            <dgm:shape xmlns:r="http://schemas.openxmlformats.org/officeDocument/2006/relationships" r:blip="">
              <dgm:adjLst/>
            </dgm:shape>
            <dgm:presOf/>
            <dgm:choose name="Name11">
              <dgm:if name="Name12" func="var" arg="dir" op="equ" val="norm">
                <dgm:constrLst>
                  <dgm:constr type="l" for="ch" forName="child"/>
                  <dgm:constr type="t" for="ch" forName="child"/>
                  <dgm:constr type="w" for="ch" forName="child" refType="w"/>
                  <dgm:constr type="h" for="ch" forName="child" refType="h"/>
                  <dgm:constr type="l" for="ch" forName="childTx" refType="w" fact="0.16"/>
                  <dgm:constr type="r" for="ch" forName="childTx" refType="w"/>
                  <dgm:constr type="h" for="ch" forName="childTx" refFor="ch" refForName="child" op="equ"/>
                </dgm:constrLst>
              </dgm:if>
              <dgm:else name="Name13">
                <dgm:constrLst>
                  <dgm:constr type="l" for="ch" forName="child"/>
                  <dgm:constr type="t" for="ch" forName="child"/>
                  <dgm:constr type="w" for="ch" forName="child" refType="w"/>
                  <dgm:constr type="h" for="ch" forName="child" refType="h"/>
                  <dgm:constr type="l" for="ch" forName="childTx"/>
                  <dgm:constr type="r" for="ch" forName="childTx" refType="w" fact="0.825"/>
                  <dgm:constr type="h" for="ch" forName="childTx" refFor="ch" refForName="child" op="equ"/>
                </dgm:constrLst>
              </dgm:else>
            </dgm:choose>
            <dgm:ruleLst/>
            <dgm:layoutNode name="child" styleLbl="bgAccFollowNode1">
              <dgm:alg type="sp"/>
              <dgm:shape xmlns:r="http://schemas.openxmlformats.org/officeDocument/2006/relationships" type="rect" r:blip="">
                <dgm:adjLst/>
              </dgm:shape>
              <dgm:presOf axis="desOrSelf" ptType="node"/>
              <dgm:constrLst/>
              <dgm:ruleLst/>
            </dgm:layoutNode>
            <dgm:layoutNode name="childTx" styleLbl="bgAccFollowNode1">
              <dgm:varLst>
                <dgm:bulletEnabled val="1"/>
              </dgm:varLst>
              <dgm:alg type="tx">
                <dgm:param type="parTxLTRAlign" val="l"/>
              </dgm:alg>
              <dgm:shape xmlns:r="http://schemas.openxmlformats.org/officeDocument/2006/relationships" type="rect" r:blip="" hideGeom="1">
                <dgm:adjLst/>
              </dgm:shape>
              <dgm:presOf axis="desOrSelf" ptType="node"/>
              <dgm:choose name="Name14">
                <dgm:if name="Name15" func="var" arg="dir" op="equ" val="norm">
                  <dgm:constrLst>
                    <dgm:constr type="primFontSz" val="65"/>
                    <dgm:constr type="lMarg"/>
                  </dgm:constrLst>
                </dgm:if>
                <dgm:else name="Name16">
                  <dgm:constrLst>
                    <dgm:constr type="primFontSz" val="65"/>
                    <dgm:constr type="rMarg"/>
                  </dgm:constrLst>
                </dgm:else>
              </dgm:choose>
              <dgm:ruleLst>
                <dgm:rule type="primFontSz" val="5" fact="NaN" max="NaN"/>
              </dgm:ruleLst>
            </dgm:layoutNode>
          </dgm:layoutNode>
        </dgm:forEach>
      </dgm:layoutNode>
      <dgm:layoutNode name="neg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ircle" styleLbl="node1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lMarg"/>
          <dgm:constr type="rMarg"/>
          <dgm:constr type="tMarg"/>
          <dgm:constr type="bMarg"/>
          <dgm:constr type="h" refType="w"/>
        </dgm:constrLst>
        <dgm:ruleLst>
          <dgm:rule type="primFontSz" val="5" fact="NaN" max="NaN"/>
        </dgm:ruleLst>
      </dgm:layoutNode>
      <dgm:forEach name="Name17" axis="followSib" ptType="sibTrans" cnt="1">
        <dgm:layoutNode name="trans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hList9">
  <dgm:title val=""/>
  <dgm:desc val=""/>
  <dgm:catLst>
    <dgm:cat type="list" pri="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3" srcId="0" destId="1" srcOrd="0" destOrd="0"/>
        <dgm:cxn modelId="4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2"/>
        <dgm:pt modelId="21"/>
        <dgm:pt modelId="22"/>
        <dgm:pt modelId="23"/>
        <dgm:pt modelId="24"/>
        <dgm:pt modelId="3"/>
        <dgm:pt modelId="31"/>
        <dgm:pt modelId="32"/>
        <dgm:pt modelId="33"/>
        <dgm:pt modelId="34"/>
      </dgm:ptLst>
      <dgm:cxnLst>
        <dgm:cxn modelId="4" srcId="0" destId="1" srcOrd="0" destOrd="0"/>
        <dgm:cxn modelId="5" srcId="0" destId="2" srcOrd="1" destOrd="0"/>
        <dgm:cxn modelId="6" srcId="0" destId="3" srcOrd="1" destOrd="0"/>
        <dgm:cxn modelId="15" srcId="1" destId="11" srcOrd="0" destOrd="0"/>
        <dgm:cxn modelId="16" srcId="1" destId="12" srcOrd="0" destOrd="0"/>
        <dgm:cxn modelId="17" srcId="1" destId="13" srcOrd="0" destOrd="0"/>
        <dgm:cxn modelId="18" srcId="1" destId="14" srcOrd="0" destOrd="0"/>
        <dgm:cxn modelId="25" srcId="2" destId="21" srcOrd="0" destOrd="0"/>
        <dgm:cxn modelId="26" srcId="2" destId="22" srcOrd="0" destOrd="0"/>
        <dgm:cxn modelId="27" srcId="2" destId="23" srcOrd="0" destOrd="0"/>
        <dgm:cxn modelId="28" srcId="2" destId="24" srcOrd="0" destOrd="0"/>
        <dgm:cxn modelId="35" srcId="3" destId="31" srcOrd="0" destOrd="0"/>
        <dgm:cxn modelId="36" srcId="3" destId="32" srcOrd="0" destOrd="0"/>
        <dgm:cxn modelId="37" srcId="3" destId="33" srcOrd="0" destOrd="0"/>
        <dgm:cxn modelId="38" srcId="3" destId="34" srcOrd="0" destOrd="0"/>
      </dgm:cxnLst>
      <dgm:bg/>
      <dgm:whole/>
    </dgm:dataModel>
  </dgm:clrData>
  <dgm:layoutNode name="list">
    <dgm:varLst>
      <dgm:dir/>
      <dgm:animLvl val="lvl"/>
    </dgm:varLst>
    <dgm:choose name="Name0">
      <dgm:if name="Name1" func="var" arg="dir" op="equ" val="norm">
        <dgm:alg type="lin">
          <dgm:param type="linDir" val="fromL"/>
          <dgm:param type="fallback" val="2D"/>
          <dgm:param type="nodeVertAlign" val="t"/>
        </dgm:alg>
      </dgm:if>
      <dgm:else name="Name2">
        <dgm:alg type="lin">
          <dgm:param type="linDir" val="fromR"/>
          <dgm:param type="fallback" val="2D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ircle" refType="w" fact="0.5"/>
      <dgm:constr type="w" for="ch" forName="vertFlow" refType="w" fact="0.75"/>
      <dgm:constr type="h" for="des" forName="firstComp" refType="w" refFor="ch" refForName="vertFlow" fact="0.667"/>
      <dgm:constr type="h" for="des" forName="comp" refType="h" refFor="des" refForName="firstComp" op="equ"/>
      <dgm:constr type="h" for="des" forName="topSpace" refType="w" refFor="ch" refForName="circle" op="equ" fact="0.4"/>
      <dgm:constr type="w" for="ch" forName="posSpace" refType="w" fact="0.4"/>
      <dgm:constr type="w" for="ch" forName="negSpace" refType="w" fact="-1.15"/>
      <dgm:constr type="w" for="ch" forName="transSpace" refType="w" fact="0.75"/>
      <dgm:constr type="primFontSz" for="ch" forName="circle" op="equ" val="65"/>
      <dgm:constr type="primFontSz" for="des" forName="firstChildTx" val="65"/>
      <dgm:constr type="primFontSz" for="des" forName="childTx" refType="primFontSz" refFor="des" refForName="firstChildTx" op="equ"/>
    </dgm:constrLst>
    <dgm:ruleLst/>
    <dgm:forEach name="Name3" axis="ch" ptType="node">
      <dgm:layoutNode name="pos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vertFlow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firstComp" refType="w"/>
          <dgm:constr type="w" for="ch" forName="comp" refType="w"/>
        </dgm:constrLst>
        <dgm:ruleLst/>
        <dgm:layoutNode name="top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firstComp">
          <dgm:alg type="composite"/>
          <dgm:shape xmlns:r="http://schemas.openxmlformats.org/officeDocument/2006/relationships" r:blip="">
            <dgm:adjLst/>
          </dgm:shape>
          <dgm:presOf/>
          <dgm:choose name="Name4">
            <dgm:if name="Name5" func="var" arg="dir" op="equ" val="norm">
              <dgm:constrLst>
                <dgm:constr type="l" for="ch" forName="firstChild"/>
                <dgm:constr type="t" for="ch" forName="firstChild"/>
                <dgm:constr type="w" for="ch" forName="firstChild" refType="w"/>
                <dgm:constr type="h" for="ch" forName="firstChild" refType="h"/>
                <dgm:constr type="l" for="ch" forName="firstChildTx" refType="w" fact="0.16"/>
                <dgm:constr type="r" for="ch" forName="firstChildTx" refType="w"/>
                <dgm:constr type="h" for="ch" forName="firstChildTx" refFor="ch" refForName="firstChild" op="equ"/>
              </dgm:constrLst>
            </dgm:if>
            <dgm:else name="Name6">
              <dgm:constrLst>
                <dgm:constr type="l" for="ch" forName="firstChild"/>
                <dgm:constr type="t" for="ch" forName="firstChild"/>
                <dgm:constr type="w" for="ch" forName="firstChild" refType="w"/>
                <dgm:constr type="h" for="ch" forName="firstChild" refType="h"/>
                <dgm:constr type="l" for="ch" forName="firstChildTx"/>
                <dgm:constr type="r" for="ch" forName="firstChildTx" refType="w" fact="0.825"/>
                <dgm:constr type="h" for="ch" forName="firstChildTx" refFor="ch" refForName="firstChild" op="equ"/>
              </dgm:constrLst>
            </dgm:else>
          </dgm:choose>
          <dgm:ruleLst/>
          <dgm:layoutNode name="firstChild" styleLbl="bgAccFollowNode1">
            <dgm:alg type="sp"/>
            <dgm:shape xmlns:r="http://schemas.openxmlformats.org/officeDocument/2006/relationships" type="rect" r:blip="">
              <dgm:adjLst/>
            </dgm:shape>
            <dgm:presOf axis="ch desOrSelf" ptType="node node" cnt="1 0"/>
            <dgm:constrLst/>
            <dgm:ruleLst/>
          </dgm:layoutNode>
          <dgm:layoutNode name="firstChildTx" styleLbl="bgAccFollowNode1">
            <dgm:varLst>
              <dgm:bulletEnabled val="1"/>
            </dgm:varLst>
            <dgm:alg type="tx">
              <dgm:param type="parTxLTRAlign" val="l"/>
            </dgm:alg>
            <dgm:shape xmlns:r="http://schemas.openxmlformats.org/officeDocument/2006/relationships" type="rect" r:blip="" hideGeom="1">
              <dgm:adjLst/>
            </dgm:shape>
            <dgm:presOf axis="ch desOrSelf" ptType="node node" cnt="1 0"/>
            <dgm:choose name="Name7">
              <dgm:if name="Name8" func="var" arg="dir" op="equ" val="norm">
                <dgm:constrLst>
                  <dgm:constr type="primFontSz" val="65"/>
                  <dgm:constr type="lMarg"/>
                </dgm:constrLst>
              </dgm:if>
              <dgm:else name="Name9">
                <dgm:constrLst>
                  <dgm:constr type="primFontSz" val="65"/>
                  <dgm:constr type="rMarg"/>
                </dgm:constrLst>
              </dgm:else>
            </dgm:choose>
            <dgm:ruleLst>
              <dgm:rule type="primFontSz" val="5" fact="NaN" max="NaN"/>
            </dgm:ruleLst>
          </dgm:layoutNode>
        </dgm:layoutNode>
        <dgm:forEach name="Name10" axis="ch" ptType="node" st="2">
          <dgm:layoutNode name="comp">
            <dgm:alg type="composite"/>
            <dgm:shape xmlns:r="http://schemas.openxmlformats.org/officeDocument/2006/relationships" r:blip="">
              <dgm:adjLst/>
            </dgm:shape>
            <dgm:presOf/>
            <dgm:choose name="Name11">
              <dgm:if name="Name12" func="var" arg="dir" op="equ" val="norm">
                <dgm:constrLst>
                  <dgm:constr type="l" for="ch" forName="child"/>
                  <dgm:constr type="t" for="ch" forName="child"/>
                  <dgm:constr type="w" for="ch" forName="child" refType="w"/>
                  <dgm:constr type="h" for="ch" forName="child" refType="h"/>
                  <dgm:constr type="l" for="ch" forName="childTx" refType="w" fact="0.16"/>
                  <dgm:constr type="r" for="ch" forName="childTx" refType="w"/>
                  <dgm:constr type="h" for="ch" forName="childTx" refFor="ch" refForName="child" op="equ"/>
                </dgm:constrLst>
              </dgm:if>
              <dgm:else name="Name13">
                <dgm:constrLst>
                  <dgm:constr type="l" for="ch" forName="child"/>
                  <dgm:constr type="t" for="ch" forName="child"/>
                  <dgm:constr type="w" for="ch" forName="child" refType="w"/>
                  <dgm:constr type="h" for="ch" forName="child" refType="h"/>
                  <dgm:constr type="l" for="ch" forName="childTx"/>
                  <dgm:constr type="r" for="ch" forName="childTx" refType="w" fact="0.825"/>
                  <dgm:constr type="h" for="ch" forName="childTx" refFor="ch" refForName="child" op="equ"/>
                </dgm:constrLst>
              </dgm:else>
            </dgm:choose>
            <dgm:ruleLst/>
            <dgm:layoutNode name="child" styleLbl="bgAccFollowNode1">
              <dgm:alg type="sp"/>
              <dgm:shape xmlns:r="http://schemas.openxmlformats.org/officeDocument/2006/relationships" type="rect" r:blip="">
                <dgm:adjLst/>
              </dgm:shape>
              <dgm:presOf axis="desOrSelf" ptType="node"/>
              <dgm:constrLst/>
              <dgm:ruleLst/>
            </dgm:layoutNode>
            <dgm:layoutNode name="childTx" styleLbl="bgAccFollowNode1">
              <dgm:varLst>
                <dgm:bulletEnabled val="1"/>
              </dgm:varLst>
              <dgm:alg type="tx">
                <dgm:param type="parTxLTRAlign" val="l"/>
              </dgm:alg>
              <dgm:shape xmlns:r="http://schemas.openxmlformats.org/officeDocument/2006/relationships" type="rect" r:blip="" hideGeom="1">
                <dgm:adjLst/>
              </dgm:shape>
              <dgm:presOf axis="desOrSelf" ptType="node"/>
              <dgm:choose name="Name14">
                <dgm:if name="Name15" func="var" arg="dir" op="equ" val="norm">
                  <dgm:constrLst>
                    <dgm:constr type="primFontSz" val="65"/>
                    <dgm:constr type="lMarg"/>
                  </dgm:constrLst>
                </dgm:if>
                <dgm:else name="Name16">
                  <dgm:constrLst>
                    <dgm:constr type="primFontSz" val="65"/>
                    <dgm:constr type="rMarg"/>
                  </dgm:constrLst>
                </dgm:else>
              </dgm:choose>
              <dgm:ruleLst>
                <dgm:rule type="primFontSz" val="5" fact="NaN" max="NaN"/>
              </dgm:ruleLst>
            </dgm:layoutNode>
          </dgm:layoutNode>
        </dgm:forEach>
      </dgm:layoutNode>
      <dgm:layoutNode name="neg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ircle" styleLbl="node1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lMarg"/>
          <dgm:constr type="rMarg"/>
          <dgm:constr type="tMarg"/>
          <dgm:constr type="bMarg"/>
          <dgm:constr type="h" refType="w"/>
        </dgm:constrLst>
        <dgm:ruleLst>
          <dgm:rule type="primFontSz" val="5" fact="NaN" max="NaN"/>
        </dgm:ruleLst>
      </dgm:layoutNode>
      <dgm:forEach name="Name17" axis="followSib" ptType="sibTrans" cnt="1">
        <dgm:layoutNode name="trans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05/8/layout/hList9">
  <dgm:title val=""/>
  <dgm:desc val=""/>
  <dgm:catLst>
    <dgm:cat type="list" pri="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3" srcId="0" destId="1" srcOrd="0" destOrd="0"/>
        <dgm:cxn modelId="4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2"/>
        <dgm:pt modelId="21"/>
        <dgm:pt modelId="22"/>
        <dgm:pt modelId="23"/>
        <dgm:pt modelId="24"/>
        <dgm:pt modelId="3"/>
        <dgm:pt modelId="31"/>
        <dgm:pt modelId="32"/>
        <dgm:pt modelId="33"/>
        <dgm:pt modelId="34"/>
      </dgm:ptLst>
      <dgm:cxnLst>
        <dgm:cxn modelId="4" srcId="0" destId="1" srcOrd="0" destOrd="0"/>
        <dgm:cxn modelId="5" srcId="0" destId="2" srcOrd="1" destOrd="0"/>
        <dgm:cxn modelId="6" srcId="0" destId="3" srcOrd="1" destOrd="0"/>
        <dgm:cxn modelId="15" srcId="1" destId="11" srcOrd="0" destOrd="0"/>
        <dgm:cxn modelId="16" srcId="1" destId="12" srcOrd="0" destOrd="0"/>
        <dgm:cxn modelId="17" srcId="1" destId="13" srcOrd="0" destOrd="0"/>
        <dgm:cxn modelId="18" srcId="1" destId="14" srcOrd="0" destOrd="0"/>
        <dgm:cxn modelId="25" srcId="2" destId="21" srcOrd="0" destOrd="0"/>
        <dgm:cxn modelId="26" srcId="2" destId="22" srcOrd="0" destOrd="0"/>
        <dgm:cxn modelId="27" srcId="2" destId="23" srcOrd="0" destOrd="0"/>
        <dgm:cxn modelId="28" srcId="2" destId="24" srcOrd="0" destOrd="0"/>
        <dgm:cxn modelId="35" srcId="3" destId="31" srcOrd="0" destOrd="0"/>
        <dgm:cxn modelId="36" srcId="3" destId="32" srcOrd="0" destOrd="0"/>
        <dgm:cxn modelId="37" srcId="3" destId="33" srcOrd="0" destOrd="0"/>
        <dgm:cxn modelId="38" srcId="3" destId="34" srcOrd="0" destOrd="0"/>
      </dgm:cxnLst>
      <dgm:bg/>
      <dgm:whole/>
    </dgm:dataModel>
  </dgm:clrData>
  <dgm:layoutNode name="list">
    <dgm:varLst>
      <dgm:dir/>
      <dgm:animLvl val="lvl"/>
    </dgm:varLst>
    <dgm:choose name="Name0">
      <dgm:if name="Name1" func="var" arg="dir" op="equ" val="norm">
        <dgm:alg type="lin">
          <dgm:param type="linDir" val="fromL"/>
          <dgm:param type="fallback" val="2D"/>
          <dgm:param type="nodeVertAlign" val="t"/>
        </dgm:alg>
      </dgm:if>
      <dgm:else name="Name2">
        <dgm:alg type="lin">
          <dgm:param type="linDir" val="fromR"/>
          <dgm:param type="fallback" val="2D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ircle" refType="w" fact="0.5"/>
      <dgm:constr type="w" for="ch" forName="vertFlow" refType="w" fact="0.75"/>
      <dgm:constr type="h" for="des" forName="firstComp" refType="w" refFor="ch" refForName="vertFlow" fact="0.667"/>
      <dgm:constr type="h" for="des" forName="comp" refType="h" refFor="des" refForName="firstComp" op="equ"/>
      <dgm:constr type="h" for="des" forName="topSpace" refType="w" refFor="ch" refForName="circle" op="equ" fact="0.4"/>
      <dgm:constr type="w" for="ch" forName="posSpace" refType="w" fact="0.4"/>
      <dgm:constr type="w" for="ch" forName="negSpace" refType="w" fact="-1.15"/>
      <dgm:constr type="w" for="ch" forName="transSpace" refType="w" fact="0.75"/>
      <dgm:constr type="primFontSz" for="ch" forName="circle" op="equ" val="65"/>
      <dgm:constr type="primFontSz" for="des" forName="firstChildTx" val="65"/>
      <dgm:constr type="primFontSz" for="des" forName="childTx" refType="primFontSz" refFor="des" refForName="firstChildTx" op="equ"/>
    </dgm:constrLst>
    <dgm:ruleLst/>
    <dgm:forEach name="Name3" axis="ch" ptType="node">
      <dgm:layoutNode name="pos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vertFlow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firstComp" refType="w"/>
          <dgm:constr type="w" for="ch" forName="comp" refType="w"/>
        </dgm:constrLst>
        <dgm:ruleLst/>
        <dgm:layoutNode name="top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firstComp">
          <dgm:alg type="composite"/>
          <dgm:shape xmlns:r="http://schemas.openxmlformats.org/officeDocument/2006/relationships" r:blip="">
            <dgm:adjLst/>
          </dgm:shape>
          <dgm:presOf/>
          <dgm:choose name="Name4">
            <dgm:if name="Name5" func="var" arg="dir" op="equ" val="norm">
              <dgm:constrLst>
                <dgm:constr type="l" for="ch" forName="firstChild"/>
                <dgm:constr type="t" for="ch" forName="firstChild"/>
                <dgm:constr type="w" for="ch" forName="firstChild" refType="w"/>
                <dgm:constr type="h" for="ch" forName="firstChild" refType="h"/>
                <dgm:constr type="l" for="ch" forName="firstChildTx" refType="w" fact="0.16"/>
                <dgm:constr type="r" for="ch" forName="firstChildTx" refType="w"/>
                <dgm:constr type="h" for="ch" forName="firstChildTx" refFor="ch" refForName="firstChild" op="equ"/>
              </dgm:constrLst>
            </dgm:if>
            <dgm:else name="Name6">
              <dgm:constrLst>
                <dgm:constr type="l" for="ch" forName="firstChild"/>
                <dgm:constr type="t" for="ch" forName="firstChild"/>
                <dgm:constr type="w" for="ch" forName="firstChild" refType="w"/>
                <dgm:constr type="h" for="ch" forName="firstChild" refType="h"/>
                <dgm:constr type="l" for="ch" forName="firstChildTx"/>
                <dgm:constr type="r" for="ch" forName="firstChildTx" refType="w" fact="0.825"/>
                <dgm:constr type="h" for="ch" forName="firstChildTx" refFor="ch" refForName="firstChild" op="equ"/>
              </dgm:constrLst>
            </dgm:else>
          </dgm:choose>
          <dgm:ruleLst/>
          <dgm:layoutNode name="firstChild" styleLbl="bgAccFollowNode1">
            <dgm:alg type="sp"/>
            <dgm:shape xmlns:r="http://schemas.openxmlformats.org/officeDocument/2006/relationships" type="rect" r:blip="">
              <dgm:adjLst/>
            </dgm:shape>
            <dgm:presOf axis="ch desOrSelf" ptType="node node" cnt="1 0"/>
            <dgm:constrLst/>
            <dgm:ruleLst/>
          </dgm:layoutNode>
          <dgm:layoutNode name="firstChildTx" styleLbl="bgAccFollowNode1">
            <dgm:varLst>
              <dgm:bulletEnabled val="1"/>
            </dgm:varLst>
            <dgm:alg type="tx">
              <dgm:param type="parTxLTRAlign" val="l"/>
            </dgm:alg>
            <dgm:shape xmlns:r="http://schemas.openxmlformats.org/officeDocument/2006/relationships" type="rect" r:blip="" hideGeom="1">
              <dgm:adjLst/>
            </dgm:shape>
            <dgm:presOf axis="ch desOrSelf" ptType="node node" cnt="1 0"/>
            <dgm:choose name="Name7">
              <dgm:if name="Name8" func="var" arg="dir" op="equ" val="norm">
                <dgm:constrLst>
                  <dgm:constr type="primFontSz" val="65"/>
                  <dgm:constr type="lMarg"/>
                </dgm:constrLst>
              </dgm:if>
              <dgm:else name="Name9">
                <dgm:constrLst>
                  <dgm:constr type="primFontSz" val="65"/>
                  <dgm:constr type="rMarg"/>
                </dgm:constrLst>
              </dgm:else>
            </dgm:choose>
            <dgm:ruleLst>
              <dgm:rule type="primFontSz" val="5" fact="NaN" max="NaN"/>
            </dgm:ruleLst>
          </dgm:layoutNode>
        </dgm:layoutNode>
        <dgm:forEach name="Name10" axis="ch" ptType="node" st="2">
          <dgm:layoutNode name="comp">
            <dgm:alg type="composite"/>
            <dgm:shape xmlns:r="http://schemas.openxmlformats.org/officeDocument/2006/relationships" r:blip="">
              <dgm:adjLst/>
            </dgm:shape>
            <dgm:presOf/>
            <dgm:choose name="Name11">
              <dgm:if name="Name12" func="var" arg="dir" op="equ" val="norm">
                <dgm:constrLst>
                  <dgm:constr type="l" for="ch" forName="child"/>
                  <dgm:constr type="t" for="ch" forName="child"/>
                  <dgm:constr type="w" for="ch" forName="child" refType="w"/>
                  <dgm:constr type="h" for="ch" forName="child" refType="h"/>
                  <dgm:constr type="l" for="ch" forName="childTx" refType="w" fact="0.16"/>
                  <dgm:constr type="r" for="ch" forName="childTx" refType="w"/>
                  <dgm:constr type="h" for="ch" forName="childTx" refFor="ch" refForName="child" op="equ"/>
                </dgm:constrLst>
              </dgm:if>
              <dgm:else name="Name13">
                <dgm:constrLst>
                  <dgm:constr type="l" for="ch" forName="child"/>
                  <dgm:constr type="t" for="ch" forName="child"/>
                  <dgm:constr type="w" for="ch" forName="child" refType="w"/>
                  <dgm:constr type="h" for="ch" forName="child" refType="h"/>
                  <dgm:constr type="l" for="ch" forName="childTx"/>
                  <dgm:constr type="r" for="ch" forName="childTx" refType="w" fact="0.825"/>
                  <dgm:constr type="h" for="ch" forName="childTx" refFor="ch" refForName="child" op="equ"/>
                </dgm:constrLst>
              </dgm:else>
            </dgm:choose>
            <dgm:ruleLst/>
            <dgm:layoutNode name="child" styleLbl="bgAccFollowNode1">
              <dgm:alg type="sp"/>
              <dgm:shape xmlns:r="http://schemas.openxmlformats.org/officeDocument/2006/relationships" type="rect" r:blip="">
                <dgm:adjLst/>
              </dgm:shape>
              <dgm:presOf axis="desOrSelf" ptType="node"/>
              <dgm:constrLst/>
              <dgm:ruleLst/>
            </dgm:layoutNode>
            <dgm:layoutNode name="childTx" styleLbl="bgAccFollowNode1">
              <dgm:varLst>
                <dgm:bulletEnabled val="1"/>
              </dgm:varLst>
              <dgm:alg type="tx">
                <dgm:param type="parTxLTRAlign" val="l"/>
              </dgm:alg>
              <dgm:shape xmlns:r="http://schemas.openxmlformats.org/officeDocument/2006/relationships" type="rect" r:blip="" hideGeom="1">
                <dgm:adjLst/>
              </dgm:shape>
              <dgm:presOf axis="desOrSelf" ptType="node"/>
              <dgm:choose name="Name14">
                <dgm:if name="Name15" func="var" arg="dir" op="equ" val="norm">
                  <dgm:constrLst>
                    <dgm:constr type="primFontSz" val="65"/>
                    <dgm:constr type="lMarg"/>
                  </dgm:constrLst>
                </dgm:if>
                <dgm:else name="Name16">
                  <dgm:constrLst>
                    <dgm:constr type="primFontSz" val="65"/>
                    <dgm:constr type="rMarg"/>
                  </dgm:constrLst>
                </dgm:else>
              </dgm:choose>
              <dgm:ruleLst>
                <dgm:rule type="primFontSz" val="5" fact="NaN" max="NaN"/>
              </dgm:ruleLst>
            </dgm:layoutNode>
          </dgm:layoutNode>
        </dgm:forEach>
      </dgm:layoutNode>
      <dgm:layoutNode name="neg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ircle" styleLbl="node1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lMarg"/>
          <dgm:constr type="rMarg"/>
          <dgm:constr type="tMarg"/>
          <dgm:constr type="bMarg"/>
          <dgm:constr type="h" refType="w"/>
        </dgm:constrLst>
        <dgm:ruleLst>
          <dgm:rule type="primFontSz" val="5" fact="NaN" max="NaN"/>
        </dgm:ruleLst>
      </dgm:layoutNode>
      <dgm:forEach name="Name17" axis="followSib" ptType="sibTrans" cnt="1">
        <dgm:layoutNode name="trans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7.xml><?xml version="1.0" encoding="utf-8"?>
<dgm:layoutDef xmlns:dgm="http://schemas.openxmlformats.org/drawingml/2006/diagram" xmlns:a="http://schemas.openxmlformats.org/drawingml/2006/main" uniqueId="urn:microsoft.com/office/officeart/2005/8/layout/hList9">
  <dgm:title val=""/>
  <dgm:desc val=""/>
  <dgm:catLst>
    <dgm:cat type="list" pri="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3" srcId="0" destId="1" srcOrd="0" destOrd="0"/>
        <dgm:cxn modelId="4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2"/>
        <dgm:pt modelId="21"/>
        <dgm:pt modelId="22"/>
        <dgm:pt modelId="23"/>
        <dgm:pt modelId="24"/>
        <dgm:pt modelId="3"/>
        <dgm:pt modelId="31"/>
        <dgm:pt modelId="32"/>
        <dgm:pt modelId="33"/>
        <dgm:pt modelId="34"/>
      </dgm:ptLst>
      <dgm:cxnLst>
        <dgm:cxn modelId="4" srcId="0" destId="1" srcOrd="0" destOrd="0"/>
        <dgm:cxn modelId="5" srcId="0" destId="2" srcOrd="1" destOrd="0"/>
        <dgm:cxn modelId="6" srcId="0" destId="3" srcOrd="1" destOrd="0"/>
        <dgm:cxn modelId="15" srcId="1" destId="11" srcOrd="0" destOrd="0"/>
        <dgm:cxn modelId="16" srcId="1" destId="12" srcOrd="0" destOrd="0"/>
        <dgm:cxn modelId="17" srcId="1" destId="13" srcOrd="0" destOrd="0"/>
        <dgm:cxn modelId="18" srcId="1" destId="14" srcOrd="0" destOrd="0"/>
        <dgm:cxn modelId="25" srcId="2" destId="21" srcOrd="0" destOrd="0"/>
        <dgm:cxn modelId="26" srcId="2" destId="22" srcOrd="0" destOrd="0"/>
        <dgm:cxn modelId="27" srcId="2" destId="23" srcOrd="0" destOrd="0"/>
        <dgm:cxn modelId="28" srcId="2" destId="24" srcOrd="0" destOrd="0"/>
        <dgm:cxn modelId="35" srcId="3" destId="31" srcOrd="0" destOrd="0"/>
        <dgm:cxn modelId="36" srcId="3" destId="32" srcOrd="0" destOrd="0"/>
        <dgm:cxn modelId="37" srcId="3" destId="33" srcOrd="0" destOrd="0"/>
        <dgm:cxn modelId="38" srcId="3" destId="34" srcOrd="0" destOrd="0"/>
      </dgm:cxnLst>
      <dgm:bg/>
      <dgm:whole/>
    </dgm:dataModel>
  </dgm:clrData>
  <dgm:layoutNode name="list">
    <dgm:varLst>
      <dgm:dir/>
      <dgm:animLvl val="lvl"/>
    </dgm:varLst>
    <dgm:choose name="Name0">
      <dgm:if name="Name1" func="var" arg="dir" op="equ" val="norm">
        <dgm:alg type="lin">
          <dgm:param type="linDir" val="fromL"/>
          <dgm:param type="fallback" val="2D"/>
          <dgm:param type="nodeVertAlign" val="t"/>
        </dgm:alg>
      </dgm:if>
      <dgm:else name="Name2">
        <dgm:alg type="lin">
          <dgm:param type="linDir" val="fromR"/>
          <dgm:param type="fallback" val="2D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ircle" refType="w" fact="0.5"/>
      <dgm:constr type="w" for="ch" forName="vertFlow" refType="w" fact="0.75"/>
      <dgm:constr type="h" for="des" forName="firstComp" refType="w" refFor="ch" refForName="vertFlow" fact="0.667"/>
      <dgm:constr type="h" for="des" forName="comp" refType="h" refFor="des" refForName="firstComp" op="equ"/>
      <dgm:constr type="h" for="des" forName="topSpace" refType="w" refFor="ch" refForName="circle" op="equ" fact="0.4"/>
      <dgm:constr type="w" for="ch" forName="posSpace" refType="w" fact="0.4"/>
      <dgm:constr type="w" for="ch" forName="negSpace" refType="w" fact="-1.15"/>
      <dgm:constr type="w" for="ch" forName="transSpace" refType="w" fact="0.75"/>
      <dgm:constr type="primFontSz" for="ch" forName="circle" op="equ" val="65"/>
      <dgm:constr type="primFontSz" for="des" forName="firstChildTx" val="65"/>
      <dgm:constr type="primFontSz" for="des" forName="childTx" refType="primFontSz" refFor="des" refForName="firstChildTx" op="equ"/>
    </dgm:constrLst>
    <dgm:ruleLst/>
    <dgm:forEach name="Name3" axis="ch" ptType="node">
      <dgm:layoutNode name="pos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vertFlow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firstComp" refType="w"/>
          <dgm:constr type="w" for="ch" forName="comp" refType="w"/>
        </dgm:constrLst>
        <dgm:ruleLst/>
        <dgm:layoutNode name="top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firstComp">
          <dgm:alg type="composite"/>
          <dgm:shape xmlns:r="http://schemas.openxmlformats.org/officeDocument/2006/relationships" r:blip="">
            <dgm:adjLst/>
          </dgm:shape>
          <dgm:presOf/>
          <dgm:choose name="Name4">
            <dgm:if name="Name5" func="var" arg="dir" op="equ" val="norm">
              <dgm:constrLst>
                <dgm:constr type="l" for="ch" forName="firstChild"/>
                <dgm:constr type="t" for="ch" forName="firstChild"/>
                <dgm:constr type="w" for="ch" forName="firstChild" refType="w"/>
                <dgm:constr type="h" for="ch" forName="firstChild" refType="h"/>
                <dgm:constr type="l" for="ch" forName="firstChildTx" refType="w" fact="0.16"/>
                <dgm:constr type="r" for="ch" forName="firstChildTx" refType="w"/>
                <dgm:constr type="h" for="ch" forName="firstChildTx" refFor="ch" refForName="firstChild" op="equ"/>
              </dgm:constrLst>
            </dgm:if>
            <dgm:else name="Name6">
              <dgm:constrLst>
                <dgm:constr type="l" for="ch" forName="firstChild"/>
                <dgm:constr type="t" for="ch" forName="firstChild"/>
                <dgm:constr type="w" for="ch" forName="firstChild" refType="w"/>
                <dgm:constr type="h" for="ch" forName="firstChild" refType="h"/>
                <dgm:constr type="l" for="ch" forName="firstChildTx"/>
                <dgm:constr type="r" for="ch" forName="firstChildTx" refType="w" fact="0.825"/>
                <dgm:constr type="h" for="ch" forName="firstChildTx" refFor="ch" refForName="firstChild" op="equ"/>
              </dgm:constrLst>
            </dgm:else>
          </dgm:choose>
          <dgm:ruleLst/>
          <dgm:layoutNode name="firstChild" styleLbl="bgAccFollowNode1">
            <dgm:alg type="sp"/>
            <dgm:shape xmlns:r="http://schemas.openxmlformats.org/officeDocument/2006/relationships" type="rect" r:blip="">
              <dgm:adjLst/>
            </dgm:shape>
            <dgm:presOf axis="ch desOrSelf" ptType="node node" cnt="1 0"/>
            <dgm:constrLst/>
            <dgm:ruleLst/>
          </dgm:layoutNode>
          <dgm:layoutNode name="firstChildTx" styleLbl="bgAccFollowNode1">
            <dgm:varLst>
              <dgm:bulletEnabled val="1"/>
            </dgm:varLst>
            <dgm:alg type="tx">
              <dgm:param type="parTxLTRAlign" val="l"/>
            </dgm:alg>
            <dgm:shape xmlns:r="http://schemas.openxmlformats.org/officeDocument/2006/relationships" type="rect" r:blip="" hideGeom="1">
              <dgm:adjLst/>
            </dgm:shape>
            <dgm:presOf axis="ch desOrSelf" ptType="node node" cnt="1 0"/>
            <dgm:choose name="Name7">
              <dgm:if name="Name8" func="var" arg="dir" op="equ" val="norm">
                <dgm:constrLst>
                  <dgm:constr type="primFontSz" val="65"/>
                  <dgm:constr type="lMarg"/>
                </dgm:constrLst>
              </dgm:if>
              <dgm:else name="Name9">
                <dgm:constrLst>
                  <dgm:constr type="primFontSz" val="65"/>
                  <dgm:constr type="rMarg"/>
                </dgm:constrLst>
              </dgm:else>
            </dgm:choose>
            <dgm:ruleLst>
              <dgm:rule type="primFontSz" val="5" fact="NaN" max="NaN"/>
            </dgm:ruleLst>
          </dgm:layoutNode>
        </dgm:layoutNode>
        <dgm:forEach name="Name10" axis="ch" ptType="node" st="2">
          <dgm:layoutNode name="comp">
            <dgm:alg type="composite"/>
            <dgm:shape xmlns:r="http://schemas.openxmlformats.org/officeDocument/2006/relationships" r:blip="">
              <dgm:adjLst/>
            </dgm:shape>
            <dgm:presOf/>
            <dgm:choose name="Name11">
              <dgm:if name="Name12" func="var" arg="dir" op="equ" val="norm">
                <dgm:constrLst>
                  <dgm:constr type="l" for="ch" forName="child"/>
                  <dgm:constr type="t" for="ch" forName="child"/>
                  <dgm:constr type="w" for="ch" forName="child" refType="w"/>
                  <dgm:constr type="h" for="ch" forName="child" refType="h"/>
                  <dgm:constr type="l" for="ch" forName="childTx" refType="w" fact="0.16"/>
                  <dgm:constr type="r" for="ch" forName="childTx" refType="w"/>
                  <dgm:constr type="h" for="ch" forName="childTx" refFor="ch" refForName="child" op="equ"/>
                </dgm:constrLst>
              </dgm:if>
              <dgm:else name="Name13">
                <dgm:constrLst>
                  <dgm:constr type="l" for="ch" forName="child"/>
                  <dgm:constr type="t" for="ch" forName="child"/>
                  <dgm:constr type="w" for="ch" forName="child" refType="w"/>
                  <dgm:constr type="h" for="ch" forName="child" refType="h"/>
                  <dgm:constr type="l" for="ch" forName="childTx"/>
                  <dgm:constr type="r" for="ch" forName="childTx" refType="w" fact="0.825"/>
                  <dgm:constr type="h" for="ch" forName="childTx" refFor="ch" refForName="child" op="equ"/>
                </dgm:constrLst>
              </dgm:else>
            </dgm:choose>
            <dgm:ruleLst/>
            <dgm:layoutNode name="child" styleLbl="bgAccFollowNode1">
              <dgm:alg type="sp"/>
              <dgm:shape xmlns:r="http://schemas.openxmlformats.org/officeDocument/2006/relationships" type="rect" r:blip="">
                <dgm:adjLst/>
              </dgm:shape>
              <dgm:presOf axis="desOrSelf" ptType="node"/>
              <dgm:constrLst/>
              <dgm:ruleLst/>
            </dgm:layoutNode>
            <dgm:layoutNode name="childTx" styleLbl="bgAccFollowNode1">
              <dgm:varLst>
                <dgm:bulletEnabled val="1"/>
              </dgm:varLst>
              <dgm:alg type="tx">
                <dgm:param type="parTxLTRAlign" val="l"/>
              </dgm:alg>
              <dgm:shape xmlns:r="http://schemas.openxmlformats.org/officeDocument/2006/relationships" type="rect" r:blip="" hideGeom="1">
                <dgm:adjLst/>
              </dgm:shape>
              <dgm:presOf axis="desOrSelf" ptType="node"/>
              <dgm:choose name="Name14">
                <dgm:if name="Name15" func="var" arg="dir" op="equ" val="norm">
                  <dgm:constrLst>
                    <dgm:constr type="primFontSz" val="65"/>
                    <dgm:constr type="lMarg"/>
                  </dgm:constrLst>
                </dgm:if>
                <dgm:else name="Name16">
                  <dgm:constrLst>
                    <dgm:constr type="primFontSz" val="65"/>
                    <dgm:constr type="rMarg"/>
                  </dgm:constrLst>
                </dgm:else>
              </dgm:choose>
              <dgm:ruleLst>
                <dgm:rule type="primFontSz" val="5" fact="NaN" max="NaN"/>
              </dgm:ruleLst>
            </dgm:layoutNode>
          </dgm:layoutNode>
        </dgm:forEach>
      </dgm:layoutNode>
      <dgm:layoutNode name="neg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ircle" styleLbl="node1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lMarg"/>
          <dgm:constr type="rMarg"/>
          <dgm:constr type="tMarg"/>
          <dgm:constr type="bMarg"/>
          <dgm:constr type="h" refType="w"/>
        </dgm:constrLst>
        <dgm:ruleLst>
          <dgm:rule type="primFontSz" val="5" fact="NaN" max="NaN"/>
        </dgm:ruleLst>
      </dgm:layoutNode>
      <dgm:forEach name="Name17" axis="followSib" ptType="sibTrans" cnt="1">
        <dgm:layoutNode name="trans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8.xml><?xml version="1.0" encoding="utf-8"?>
<dgm:layoutDef xmlns:dgm="http://schemas.openxmlformats.org/drawingml/2006/diagram" xmlns:a="http://schemas.openxmlformats.org/drawingml/2006/main" uniqueId="urn:microsoft.com/office/officeart/2005/8/layout/hList9">
  <dgm:title val=""/>
  <dgm:desc val=""/>
  <dgm:catLst>
    <dgm:cat type="list" pri="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3" srcId="0" destId="1" srcOrd="0" destOrd="0"/>
        <dgm:cxn modelId="4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2"/>
        <dgm:pt modelId="21"/>
        <dgm:pt modelId="22"/>
        <dgm:pt modelId="23"/>
        <dgm:pt modelId="24"/>
        <dgm:pt modelId="3"/>
        <dgm:pt modelId="31"/>
        <dgm:pt modelId="32"/>
        <dgm:pt modelId="33"/>
        <dgm:pt modelId="34"/>
      </dgm:ptLst>
      <dgm:cxnLst>
        <dgm:cxn modelId="4" srcId="0" destId="1" srcOrd="0" destOrd="0"/>
        <dgm:cxn modelId="5" srcId="0" destId="2" srcOrd="1" destOrd="0"/>
        <dgm:cxn modelId="6" srcId="0" destId="3" srcOrd="1" destOrd="0"/>
        <dgm:cxn modelId="15" srcId="1" destId="11" srcOrd="0" destOrd="0"/>
        <dgm:cxn modelId="16" srcId="1" destId="12" srcOrd="0" destOrd="0"/>
        <dgm:cxn modelId="17" srcId="1" destId="13" srcOrd="0" destOrd="0"/>
        <dgm:cxn modelId="18" srcId="1" destId="14" srcOrd="0" destOrd="0"/>
        <dgm:cxn modelId="25" srcId="2" destId="21" srcOrd="0" destOrd="0"/>
        <dgm:cxn modelId="26" srcId="2" destId="22" srcOrd="0" destOrd="0"/>
        <dgm:cxn modelId="27" srcId="2" destId="23" srcOrd="0" destOrd="0"/>
        <dgm:cxn modelId="28" srcId="2" destId="24" srcOrd="0" destOrd="0"/>
        <dgm:cxn modelId="35" srcId="3" destId="31" srcOrd="0" destOrd="0"/>
        <dgm:cxn modelId="36" srcId="3" destId="32" srcOrd="0" destOrd="0"/>
        <dgm:cxn modelId="37" srcId="3" destId="33" srcOrd="0" destOrd="0"/>
        <dgm:cxn modelId="38" srcId="3" destId="34" srcOrd="0" destOrd="0"/>
      </dgm:cxnLst>
      <dgm:bg/>
      <dgm:whole/>
    </dgm:dataModel>
  </dgm:clrData>
  <dgm:layoutNode name="list">
    <dgm:varLst>
      <dgm:dir/>
      <dgm:animLvl val="lvl"/>
    </dgm:varLst>
    <dgm:choose name="Name0">
      <dgm:if name="Name1" func="var" arg="dir" op="equ" val="norm">
        <dgm:alg type="lin">
          <dgm:param type="linDir" val="fromL"/>
          <dgm:param type="fallback" val="2D"/>
          <dgm:param type="nodeVertAlign" val="t"/>
        </dgm:alg>
      </dgm:if>
      <dgm:else name="Name2">
        <dgm:alg type="lin">
          <dgm:param type="linDir" val="fromR"/>
          <dgm:param type="fallback" val="2D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ircle" refType="w" fact="0.5"/>
      <dgm:constr type="w" for="ch" forName="vertFlow" refType="w" fact="0.75"/>
      <dgm:constr type="h" for="des" forName="firstComp" refType="w" refFor="ch" refForName="vertFlow" fact="0.667"/>
      <dgm:constr type="h" for="des" forName="comp" refType="h" refFor="des" refForName="firstComp" op="equ"/>
      <dgm:constr type="h" for="des" forName="topSpace" refType="w" refFor="ch" refForName="circle" op="equ" fact="0.4"/>
      <dgm:constr type="w" for="ch" forName="posSpace" refType="w" fact="0.4"/>
      <dgm:constr type="w" for="ch" forName="negSpace" refType="w" fact="-1.15"/>
      <dgm:constr type="w" for="ch" forName="transSpace" refType="w" fact="0.75"/>
      <dgm:constr type="primFontSz" for="ch" forName="circle" op="equ" val="65"/>
      <dgm:constr type="primFontSz" for="des" forName="firstChildTx" val="65"/>
      <dgm:constr type="primFontSz" for="des" forName="childTx" refType="primFontSz" refFor="des" refForName="firstChildTx" op="equ"/>
    </dgm:constrLst>
    <dgm:ruleLst/>
    <dgm:forEach name="Name3" axis="ch" ptType="node">
      <dgm:layoutNode name="pos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vertFlow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firstComp" refType="w"/>
          <dgm:constr type="w" for="ch" forName="comp" refType="w"/>
        </dgm:constrLst>
        <dgm:ruleLst/>
        <dgm:layoutNode name="top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firstComp">
          <dgm:alg type="composite"/>
          <dgm:shape xmlns:r="http://schemas.openxmlformats.org/officeDocument/2006/relationships" r:blip="">
            <dgm:adjLst/>
          </dgm:shape>
          <dgm:presOf/>
          <dgm:choose name="Name4">
            <dgm:if name="Name5" func="var" arg="dir" op="equ" val="norm">
              <dgm:constrLst>
                <dgm:constr type="l" for="ch" forName="firstChild"/>
                <dgm:constr type="t" for="ch" forName="firstChild"/>
                <dgm:constr type="w" for="ch" forName="firstChild" refType="w"/>
                <dgm:constr type="h" for="ch" forName="firstChild" refType="h"/>
                <dgm:constr type="l" for="ch" forName="firstChildTx" refType="w" fact="0.16"/>
                <dgm:constr type="r" for="ch" forName="firstChildTx" refType="w"/>
                <dgm:constr type="h" for="ch" forName="firstChildTx" refFor="ch" refForName="firstChild" op="equ"/>
              </dgm:constrLst>
            </dgm:if>
            <dgm:else name="Name6">
              <dgm:constrLst>
                <dgm:constr type="l" for="ch" forName="firstChild"/>
                <dgm:constr type="t" for="ch" forName="firstChild"/>
                <dgm:constr type="w" for="ch" forName="firstChild" refType="w"/>
                <dgm:constr type="h" for="ch" forName="firstChild" refType="h"/>
                <dgm:constr type="l" for="ch" forName="firstChildTx"/>
                <dgm:constr type="r" for="ch" forName="firstChildTx" refType="w" fact="0.825"/>
                <dgm:constr type="h" for="ch" forName="firstChildTx" refFor="ch" refForName="firstChild" op="equ"/>
              </dgm:constrLst>
            </dgm:else>
          </dgm:choose>
          <dgm:ruleLst/>
          <dgm:layoutNode name="firstChild" styleLbl="bgAccFollowNode1">
            <dgm:alg type="sp"/>
            <dgm:shape xmlns:r="http://schemas.openxmlformats.org/officeDocument/2006/relationships" type="rect" r:blip="">
              <dgm:adjLst/>
            </dgm:shape>
            <dgm:presOf axis="ch desOrSelf" ptType="node node" cnt="1 0"/>
            <dgm:constrLst/>
            <dgm:ruleLst/>
          </dgm:layoutNode>
          <dgm:layoutNode name="firstChildTx" styleLbl="bgAccFollowNode1">
            <dgm:varLst>
              <dgm:bulletEnabled val="1"/>
            </dgm:varLst>
            <dgm:alg type="tx">
              <dgm:param type="parTxLTRAlign" val="l"/>
            </dgm:alg>
            <dgm:shape xmlns:r="http://schemas.openxmlformats.org/officeDocument/2006/relationships" type="rect" r:blip="" hideGeom="1">
              <dgm:adjLst/>
            </dgm:shape>
            <dgm:presOf axis="ch desOrSelf" ptType="node node" cnt="1 0"/>
            <dgm:choose name="Name7">
              <dgm:if name="Name8" func="var" arg="dir" op="equ" val="norm">
                <dgm:constrLst>
                  <dgm:constr type="primFontSz" val="65"/>
                  <dgm:constr type="lMarg"/>
                </dgm:constrLst>
              </dgm:if>
              <dgm:else name="Name9">
                <dgm:constrLst>
                  <dgm:constr type="primFontSz" val="65"/>
                  <dgm:constr type="rMarg"/>
                </dgm:constrLst>
              </dgm:else>
            </dgm:choose>
            <dgm:ruleLst>
              <dgm:rule type="primFontSz" val="5" fact="NaN" max="NaN"/>
            </dgm:ruleLst>
          </dgm:layoutNode>
        </dgm:layoutNode>
        <dgm:forEach name="Name10" axis="ch" ptType="node" st="2">
          <dgm:layoutNode name="comp">
            <dgm:alg type="composite"/>
            <dgm:shape xmlns:r="http://schemas.openxmlformats.org/officeDocument/2006/relationships" r:blip="">
              <dgm:adjLst/>
            </dgm:shape>
            <dgm:presOf/>
            <dgm:choose name="Name11">
              <dgm:if name="Name12" func="var" arg="dir" op="equ" val="norm">
                <dgm:constrLst>
                  <dgm:constr type="l" for="ch" forName="child"/>
                  <dgm:constr type="t" for="ch" forName="child"/>
                  <dgm:constr type="w" for="ch" forName="child" refType="w"/>
                  <dgm:constr type="h" for="ch" forName="child" refType="h"/>
                  <dgm:constr type="l" for="ch" forName="childTx" refType="w" fact="0.16"/>
                  <dgm:constr type="r" for="ch" forName="childTx" refType="w"/>
                  <dgm:constr type="h" for="ch" forName="childTx" refFor="ch" refForName="child" op="equ"/>
                </dgm:constrLst>
              </dgm:if>
              <dgm:else name="Name13">
                <dgm:constrLst>
                  <dgm:constr type="l" for="ch" forName="child"/>
                  <dgm:constr type="t" for="ch" forName="child"/>
                  <dgm:constr type="w" for="ch" forName="child" refType="w"/>
                  <dgm:constr type="h" for="ch" forName="child" refType="h"/>
                  <dgm:constr type="l" for="ch" forName="childTx"/>
                  <dgm:constr type="r" for="ch" forName="childTx" refType="w" fact="0.825"/>
                  <dgm:constr type="h" for="ch" forName="childTx" refFor="ch" refForName="child" op="equ"/>
                </dgm:constrLst>
              </dgm:else>
            </dgm:choose>
            <dgm:ruleLst/>
            <dgm:layoutNode name="child" styleLbl="bgAccFollowNode1">
              <dgm:alg type="sp"/>
              <dgm:shape xmlns:r="http://schemas.openxmlformats.org/officeDocument/2006/relationships" type="rect" r:blip="">
                <dgm:adjLst/>
              </dgm:shape>
              <dgm:presOf axis="desOrSelf" ptType="node"/>
              <dgm:constrLst/>
              <dgm:ruleLst/>
            </dgm:layoutNode>
            <dgm:layoutNode name="childTx" styleLbl="bgAccFollowNode1">
              <dgm:varLst>
                <dgm:bulletEnabled val="1"/>
              </dgm:varLst>
              <dgm:alg type="tx">
                <dgm:param type="parTxLTRAlign" val="l"/>
              </dgm:alg>
              <dgm:shape xmlns:r="http://schemas.openxmlformats.org/officeDocument/2006/relationships" type="rect" r:blip="" hideGeom="1">
                <dgm:adjLst/>
              </dgm:shape>
              <dgm:presOf axis="desOrSelf" ptType="node"/>
              <dgm:choose name="Name14">
                <dgm:if name="Name15" func="var" arg="dir" op="equ" val="norm">
                  <dgm:constrLst>
                    <dgm:constr type="primFontSz" val="65"/>
                    <dgm:constr type="lMarg"/>
                  </dgm:constrLst>
                </dgm:if>
                <dgm:else name="Name16">
                  <dgm:constrLst>
                    <dgm:constr type="primFontSz" val="65"/>
                    <dgm:constr type="rMarg"/>
                  </dgm:constrLst>
                </dgm:else>
              </dgm:choose>
              <dgm:ruleLst>
                <dgm:rule type="primFontSz" val="5" fact="NaN" max="NaN"/>
              </dgm:ruleLst>
            </dgm:layoutNode>
          </dgm:layoutNode>
        </dgm:forEach>
      </dgm:layoutNode>
      <dgm:layoutNode name="neg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ircle" styleLbl="node1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lMarg"/>
          <dgm:constr type="rMarg"/>
          <dgm:constr type="tMarg"/>
          <dgm:constr type="bMarg"/>
          <dgm:constr type="h" refType="w"/>
        </dgm:constrLst>
        <dgm:ruleLst>
          <dgm:rule type="primFontSz" val="5" fact="NaN" max="NaN"/>
        </dgm:ruleLst>
      </dgm:layoutNode>
      <dgm:forEach name="Name17" axis="followSib" ptType="sibTrans" cnt="1">
        <dgm:layoutNode name="trans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9.xml><?xml version="1.0" encoding="utf-8"?>
<dgm:layoutDef xmlns:dgm="http://schemas.openxmlformats.org/drawingml/2006/diagram" xmlns:a="http://schemas.openxmlformats.org/drawingml/2006/main" uniqueId="urn:microsoft.com/office/officeart/2005/8/layout/hList9">
  <dgm:title val=""/>
  <dgm:desc val=""/>
  <dgm:catLst>
    <dgm:cat type="list" pri="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3" srcId="0" destId="1" srcOrd="0" destOrd="0"/>
        <dgm:cxn modelId="4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2"/>
        <dgm:pt modelId="21"/>
        <dgm:pt modelId="22"/>
        <dgm:pt modelId="23"/>
        <dgm:pt modelId="24"/>
        <dgm:pt modelId="3"/>
        <dgm:pt modelId="31"/>
        <dgm:pt modelId="32"/>
        <dgm:pt modelId="33"/>
        <dgm:pt modelId="34"/>
      </dgm:ptLst>
      <dgm:cxnLst>
        <dgm:cxn modelId="4" srcId="0" destId="1" srcOrd="0" destOrd="0"/>
        <dgm:cxn modelId="5" srcId="0" destId="2" srcOrd="1" destOrd="0"/>
        <dgm:cxn modelId="6" srcId="0" destId="3" srcOrd="1" destOrd="0"/>
        <dgm:cxn modelId="15" srcId="1" destId="11" srcOrd="0" destOrd="0"/>
        <dgm:cxn modelId="16" srcId="1" destId="12" srcOrd="0" destOrd="0"/>
        <dgm:cxn modelId="17" srcId="1" destId="13" srcOrd="0" destOrd="0"/>
        <dgm:cxn modelId="18" srcId="1" destId="14" srcOrd="0" destOrd="0"/>
        <dgm:cxn modelId="25" srcId="2" destId="21" srcOrd="0" destOrd="0"/>
        <dgm:cxn modelId="26" srcId="2" destId="22" srcOrd="0" destOrd="0"/>
        <dgm:cxn modelId="27" srcId="2" destId="23" srcOrd="0" destOrd="0"/>
        <dgm:cxn modelId="28" srcId="2" destId="24" srcOrd="0" destOrd="0"/>
        <dgm:cxn modelId="35" srcId="3" destId="31" srcOrd="0" destOrd="0"/>
        <dgm:cxn modelId="36" srcId="3" destId="32" srcOrd="0" destOrd="0"/>
        <dgm:cxn modelId="37" srcId="3" destId="33" srcOrd="0" destOrd="0"/>
        <dgm:cxn modelId="38" srcId="3" destId="34" srcOrd="0" destOrd="0"/>
      </dgm:cxnLst>
      <dgm:bg/>
      <dgm:whole/>
    </dgm:dataModel>
  </dgm:clrData>
  <dgm:layoutNode name="list">
    <dgm:varLst>
      <dgm:dir/>
      <dgm:animLvl val="lvl"/>
    </dgm:varLst>
    <dgm:choose name="Name0">
      <dgm:if name="Name1" func="var" arg="dir" op="equ" val="norm">
        <dgm:alg type="lin">
          <dgm:param type="linDir" val="fromL"/>
          <dgm:param type="fallback" val="2D"/>
          <dgm:param type="nodeVertAlign" val="t"/>
        </dgm:alg>
      </dgm:if>
      <dgm:else name="Name2">
        <dgm:alg type="lin">
          <dgm:param type="linDir" val="fromR"/>
          <dgm:param type="fallback" val="2D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ircle" refType="w" fact="0.5"/>
      <dgm:constr type="w" for="ch" forName="vertFlow" refType="w" fact="0.75"/>
      <dgm:constr type="h" for="des" forName="firstComp" refType="w" refFor="ch" refForName="vertFlow" fact="0.667"/>
      <dgm:constr type="h" for="des" forName="comp" refType="h" refFor="des" refForName="firstComp" op="equ"/>
      <dgm:constr type="h" for="des" forName="topSpace" refType="w" refFor="ch" refForName="circle" op="equ" fact="0.4"/>
      <dgm:constr type="w" for="ch" forName="posSpace" refType="w" fact="0.4"/>
      <dgm:constr type="w" for="ch" forName="negSpace" refType="w" fact="-1.15"/>
      <dgm:constr type="w" for="ch" forName="transSpace" refType="w" fact="0.75"/>
      <dgm:constr type="primFontSz" for="ch" forName="circle" op="equ" val="65"/>
      <dgm:constr type="primFontSz" for="des" forName="firstChildTx" val="65"/>
      <dgm:constr type="primFontSz" for="des" forName="childTx" refType="primFontSz" refFor="des" refForName="firstChildTx" op="equ"/>
    </dgm:constrLst>
    <dgm:ruleLst/>
    <dgm:forEach name="Name3" axis="ch" ptType="node">
      <dgm:layoutNode name="pos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vertFlow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firstComp" refType="w"/>
          <dgm:constr type="w" for="ch" forName="comp" refType="w"/>
        </dgm:constrLst>
        <dgm:ruleLst/>
        <dgm:layoutNode name="top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firstComp">
          <dgm:alg type="composite"/>
          <dgm:shape xmlns:r="http://schemas.openxmlformats.org/officeDocument/2006/relationships" r:blip="">
            <dgm:adjLst/>
          </dgm:shape>
          <dgm:presOf/>
          <dgm:choose name="Name4">
            <dgm:if name="Name5" func="var" arg="dir" op="equ" val="norm">
              <dgm:constrLst>
                <dgm:constr type="l" for="ch" forName="firstChild"/>
                <dgm:constr type="t" for="ch" forName="firstChild"/>
                <dgm:constr type="w" for="ch" forName="firstChild" refType="w"/>
                <dgm:constr type="h" for="ch" forName="firstChild" refType="h"/>
                <dgm:constr type="l" for="ch" forName="firstChildTx" refType="w" fact="0.16"/>
                <dgm:constr type="r" for="ch" forName="firstChildTx" refType="w"/>
                <dgm:constr type="h" for="ch" forName="firstChildTx" refFor="ch" refForName="firstChild" op="equ"/>
              </dgm:constrLst>
            </dgm:if>
            <dgm:else name="Name6">
              <dgm:constrLst>
                <dgm:constr type="l" for="ch" forName="firstChild"/>
                <dgm:constr type="t" for="ch" forName="firstChild"/>
                <dgm:constr type="w" for="ch" forName="firstChild" refType="w"/>
                <dgm:constr type="h" for="ch" forName="firstChild" refType="h"/>
                <dgm:constr type="l" for="ch" forName="firstChildTx"/>
                <dgm:constr type="r" for="ch" forName="firstChildTx" refType="w" fact="0.825"/>
                <dgm:constr type="h" for="ch" forName="firstChildTx" refFor="ch" refForName="firstChild" op="equ"/>
              </dgm:constrLst>
            </dgm:else>
          </dgm:choose>
          <dgm:ruleLst/>
          <dgm:layoutNode name="firstChild" styleLbl="bgAccFollowNode1">
            <dgm:alg type="sp"/>
            <dgm:shape xmlns:r="http://schemas.openxmlformats.org/officeDocument/2006/relationships" type="rect" r:blip="">
              <dgm:adjLst/>
            </dgm:shape>
            <dgm:presOf axis="ch desOrSelf" ptType="node node" cnt="1 0"/>
            <dgm:constrLst/>
            <dgm:ruleLst/>
          </dgm:layoutNode>
          <dgm:layoutNode name="firstChildTx" styleLbl="bgAccFollowNode1">
            <dgm:varLst>
              <dgm:bulletEnabled val="1"/>
            </dgm:varLst>
            <dgm:alg type="tx">
              <dgm:param type="parTxLTRAlign" val="l"/>
            </dgm:alg>
            <dgm:shape xmlns:r="http://schemas.openxmlformats.org/officeDocument/2006/relationships" type="rect" r:blip="" hideGeom="1">
              <dgm:adjLst/>
            </dgm:shape>
            <dgm:presOf axis="ch desOrSelf" ptType="node node" cnt="1 0"/>
            <dgm:choose name="Name7">
              <dgm:if name="Name8" func="var" arg="dir" op="equ" val="norm">
                <dgm:constrLst>
                  <dgm:constr type="primFontSz" val="65"/>
                  <dgm:constr type="lMarg"/>
                </dgm:constrLst>
              </dgm:if>
              <dgm:else name="Name9">
                <dgm:constrLst>
                  <dgm:constr type="primFontSz" val="65"/>
                  <dgm:constr type="rMarg"/>
                </dgm:constrLst>
              </dgm:else>
            </dgm:choose>
            <dgm:ruleLst>
              <dgm:rule type="primFontSz" val="5" fact="NaN" max="NaN"/>
            </dgm:ruleLst>
          </dgm:layoutNode>
        </dgm:layoutNode>
        <dgm:forEach name="Name10" axis="ch" ptType="node" st="2">
          <dgm:layoutNode name="comp">
            <dgm:alg type="composite"/>
            <dgm:shape xmlns:r="http://schemas.openxmlformats.org/officeDocument/2006/relationships" r:blip="">
              <dgm:adjLst/>
            </dgm:shape>
            <dgm:presOf/>
            <dgm:choose name="Name11">
              <dgm:if name="Name12" func="var" arg="dir" op="equ" val="norm">
                <dgm:constrLst>
                  <dgm:constr type="l" for="ch" forName="child"/>
                  <dgm:constr type="t" for="ch" forName="child"/>
                  <dgm:constr type="w" for="ch" forName="child" refType="w"/>
                  <dgm:constr type="h" for="ch" forName="child" refType="h"/>
                  <dgm:constr type="l" for="ch" forName="childTx" refType="w" fact="0.16"/>
                  <dgm:constr type="r" for="ch" forName="childTx" refType="w"/>
                  <dgm:constr type="h" for="ch" forName="childTx" refFor="ch" refForName="child" op="equ"/>
                </dgm:constrLst>
              </dgm:if>
              <dgm:else name="Name13">
                <dgm:constrLst>
                  <dgm:constr type="l" for="ch" forName="child"/>
                  <dgm:constr type="t" for="ch" forName="child"/>
                  <dgm:constr type="w" for="ch" forName="child" refType="w"/>
                  <dgm:constr type="h" for="ch" forName="child" refType="h"/>
                  <dgm:constr type="l" for="ch" forName="childTx"/>
                  <dgm:constr type="r" for="ch" forName="childTx" refType="w" fact="0.825"/>
                  <dgm:constr type="h" for="ch" forName="childTx" refFor="ch" refForName="child" op="equ"/>
                </dgm:constrLst>
              </dgm:else>
            </dgm:choose>
            <dgm:ruleLst/>
            <dgm:layoutNode name="child" styleLbl="bgAccFollowNode1">
              <dgm:alg type="sp"/>
              <dgm:shape xmlns:r="http://schemas.openxmlformats.org/officeDocument/2006/relationships" type="rect" r:blip="">
                <dgm:adjLst/>
              </dgm:shape>
              <dgm:presOf axis="desOrSelf" ptType="node"/>
              <dgm:constrLst/>
              <dgm:ruleLst/>
            </dgm:layoutNode>
            <dgm:layoutNode name="childTx" styleLbl="bgAccFollowNode1">
              <dgm:varLst>
                <dgm:bulletEnabled val="1"/>
              </dgm:varLst>
              <dgm:alg type="tx">
                <dgm:param type="parTxLTRAlign" val="l"/>
              </dgm:alg>
              <dgm:shape xmlns:r="http://schemas.openxmlformats.org/officeDocument/2006/relationships" type="rect" r:blip="" hideGeom="1">
                <dgm:adjLst/>
              </dgm:shape>
              <dgm:presOf axis="desOrSelf" ptType="node"/>
              <dgm:choose name="Name14">
                <dgm:if name="Name15" func="var" arg="dir" op="equ" val="norm">
                  <dgm:constrLst>
                    <dgm:constr type="primFontSz" val="65"/>
                    <dgm:constr type="lMarg"/>
                  </dgm:constrLst>
                </dgm:if>
                <dgm:else name="Name16">
                  <dgm:constrLst>
                    <dgm:constr type="primFontSz" val="65"/>
                    <dgm:constr type="rMarg"/>
                  </dgm:constrLst>
                </dgm:else>
              </dgm:choose>
              <dgm:ruleLst>
                <dgm:rule type="primFontSz" val="5" fact="NaN" max="NaN"/>
              </dgm:ruleLst>
            </dgm:layoutNode>
          </dgm:layoutNode>
        </dgm:forEach>
      </dgm:layoutNode>
      <dgm:layoutNode name="neg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ircle" styleLbl="node1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lMarg"/>
          <dgm:constr type="rMarg"/>
          <dgm:constr type="tMarg"/>
          <dgm:constr type="bMarg"/>
          <dgm:constr type="h" refType="w"/>
        </dgm:constrLst>
        <dgm:ruleLst>
          <dgm:rule type="primFontSz" val="5" fact="NaN" max="NaN"/>
        </dgm:ruleLst>
      </dgm:layoutNode>
      <dgm:forEach name="Name17" axis="followSib" ptType="sibTrans" cnt="1">
        <dgm:layoutNode name="trans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0.xml><?xml version="1.0" encoding="utf-8"?>
<dgm:layoutDef xmlns:dgm="http://schemas.openxmlformats.org/drawingml/2006/diagram" xmlns:a="http://schemas.openxmlformats.org/drawingml/2006/main" uniqueId="urn:microsoft.com/office/officeart/2005/8/layout/hList9">
  <dgm:title val=""/>
  <dgm:desc val=""/>
  <dgm:catLst>
    <dgm:cat type="list" pri="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3" srcId="0" destId="1" srcOrd="0" destOrd="0"/>
        <dgm:cxn modelId="4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2"/>
        <dgm:pt modelId="21"/>
        <dgm:pt modelId="22"/>
        <dgm:pt modelId="23"/>
        <dgm:pt modelId="24"/>
        <dgm:pt modelId="3"/>
        <dgm:pt modelId="31"/>
        <dgm:pt modelId="32"/>
        <dgm:pt modelId="33"/>
        <dgm:pt modelId="34"/>
      </dgm:ptLst>
      <dgm:cxnLst>
        <dgm:cxn modelId="4" srcId="0" destId="1" srcOrd="0" destOrd="0"/>
        <dgm:cxn modelId="5" srcId="0" destId="2" srcOrd="1" destOrd="0"/>
        <dgm:cxn modelId="6" srcId="0" destId="3" srcOrd="1" destOrd="0"/>
        <dgm:cxn modelId="15" srcId="1" destId="11" srcOrd="0" destOrd="0"/>
        <dgm:cxn modelId="16" srcId="1" destId="12" srcOrd="0" destOrd="0"/>
        <dgm:cxn modelId="17" srcId="1" destId="13" srcOrd="0" destOrd="0"/>
        <dgm:cxn modelId="18" srcId="1" destId="14" srcOrd="0" destOrd="0"/>
        <dgm:cxn modelId="25" srcId="2" destId="21" srcOrd="0" destOrd="0"/>
        <dgm:cxn modelId="26" srcId="2" destId="22" srcOrd="0" destOrd="0"/>
        <dgm:cxn modelId="27" srcId="2" destId="23" srcOrd="0" destOrd="0"/>
        <dgm:cxn modelId="28" srcId="2" destId="24" srcOrd="0" destOrd="0"/>
        <dgm:cxn modelId="35" srcId="3" destId="31" srcOrd="0" destOrd="0"/>
        <dgm:cxn modelId="36" srcId="3" destId="32" srcOrd="0" destOrd="0"/>
        <dgm:cxn modelId="37" srcId="3" destId="33" srcOrd="0" destOrd="0"/>
        <dgm:cxn modelId="38" srcId="3" destId="34" srcOrd="0" destOrd="0"/>
      </dgm:cxnLst>
      <dgm:bg/>
      <dgm:whole/>
    </dgm:dataModel>
  </dgm:clrData>
  <dgm:layoutNode name="list">
    <dgm:varLst>
      <dgm:dir/>
      <dgm:animLvl val="lvl"/>
    </dgm:varLst>
    <dgm:choose name="Name0">
      <dgm:if name="Name1" func="var" arg="dir" op="equ" val="norm">
        <dgm:alg type="lin">
          <dgm:param type="linDir" val="fromL"/>
          <dgm:param type="fallback" val="2D"/>
          <dgm:param type="nodeVertAlign" val="t"/>
        </dgm:alg>
      </dgm:if>
      <dgm:else name="Name2">
        <dgm:alg type="lin">
          <dgm:param type="linDir" val="fromR"/>
          <dgm:param type="fallback" val="2D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ircle" refType="w" fact="0.5"/>
      <dgm:constr type="w" for="ch" forName="vertFlow" refType="w" fact="0.75"/>
      <dgm:constr type="h" for="des" forName="firstComp" refType="w" refFor="ch" refForName="vertFlow" fact="0.667"/>
      <dgm:constr type="h" for="des" forName="comp" refType="h" refFor="des" refForName="firstComp" op="equ"/>
      <dgm:constr type="h" for="des" forName="topSpace" refType="w" refFor="ch" refForName="circle" op="equ" fact="0.4"/>
      <dgm:constr type="w" for="ch" forName="posSpace" refType="w" fact="0.4"/>
      <dgm:constr type="w" for="ch" forName="negSpace" refType="w" fact="-1.15"/>
      <dgm:constr type="w" for="ch" forName="transSpace" refType="w" fact="0.75"/>
      <dgm:constr type="primFontSz" for="ch" forName="circle" op="equ" val="65"/>
      <dgm:constr type="primFontSz" for="des" forName="firstChildTx" val="65"/>
      <dgm:constr type="primFontSz" for="des" forName="childTx" refType="primFontSz" refFor="des" refForName="firstChildTx" op="equ"/>
    </dgm:constrLst>
    <dgm:ruleLst/>
    <dgm:forEach name="Name3" axis="ch" ptType="node">
      <dgm:layoutNode name="pos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vertFlow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firstComp" refType="w"/>
          <dgm:constr type="w" for="ch" forName="comp" refType="w"/>
        </dgm:constrLst>
        <dgm:ruleLst/>
        <dgm:layoutNode name="top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firstComp">
          <dgm:alg type="composite"/>
          <dgm:shape xmlns:r="http://schemas.openxmlformats.org/officeDocument/2006/relationships" r:blip="">
            <dgm:adjLst/>
          </dgm:shape>
          <dgm:presOf/>
          <dgm:choose name="Name4">
            <dgm:if name="Name5" func="var" arg="dir" op="equ" val="norm">
              <dgm:constrLst>
                <dgm:constr type="l" for="ch" forName="firstChild"/>
                <dgm:constr type="t" for="ch" forName="firstChild"/>
                <dgm:constr type="w" for="ch" forName="firstChild" refType="w"/>
                <dgm:constr type="h" for="ch" forName="firstChild" refType="h"/>
                <dgm:constr type="l" for="ch" forName="firstChildTx" refType="w" fact="0.16"/>
                <dgm:constr type="r" for="ch" forName="firstChildTx" refType="w"/>
                <dgm:constr type="h" for="ch" forName="firstChildTx" refFor="ch" refForName="firstChild" op="equ"/>
              </dgm:constrLst>
            </dgm:if>
            <dgm:else name="Name6">
              <dgm:constrLst>
                <dgm:constr type="l" for="ch" forName="firstChild"/>
                <dgm:constr type="t" for="ch" forName="firstChild"/>
                <dgm:constr type="w" for="ch" forName="firstChild" refType="w"/>
                <dgm:constr type="h" for="ch" forName="firstChild" refType="h"/>
                <dgm:constr type="l" for="ch" forName="firstChildTx"/>
                <dgm:constr type="r" for="ch" forName="firstChildTx" refType="w" fact="0.825"/>
                <dgm:constr type="h" for="ch" forName="firstChildTx" refFor="ch" refForName="firstChild" op="equ"/>
              </dgm:constrLst>
            </dgm:else>
          </dgm:choose>
          <dgm:ruleLst/>
          <dgm:layoutNode name="firstChild" styleLbl="bgAccFollowNode1">
            <dgm:alg type="sp"/>
            <dgm:shape xmlns:r="http://schemas.openxmlformats.org/officeDocument/2006/relationships" type="rect" r:blip="">
              <dgm:adjLst/>
            </dgm:shape>
            <dgm:presOf axis="ch desOrSelf" ptType="node node" cnt="1 0"/>
            <dgm:constrLst/>
            <dgm:ruleLst/>
          </dgm:layoutNode>
          <dgm:layoutNode name="firstChildTx" styleLbl="bgAccFollowNode1">
            <dgm:varLst>
              <dgm:bulletEnabled val="1"/>
            </dgm:varLst>
            <dgm:alg type="tx">
              <dgm:param type="parTxLTRAlign" val="l"/>
            </dgm:alg>
            <dgm:shape xmlns:r="http://schemas.openxmlformats.org/officeDocument/2006/relationships" type="rect" r:blip="" hideGeom="1">
              <dgm:adjLst/>
            </dgm:shape>
            <dgm:presOf axis="ch desOrSelf" ptType="node node" cnt="1 0"/>
            <dgm:choose name="Name7">
              <dgm:if name="Name8" func="var" arg="dir" op="equ" val="norm">
                <dgm:constrLst>
                  <dgm:constr type="primFontSz" val="65"/>
                  <dgm:constr type="lMarg"/>
                </dgm:constrLst>
              </dgm:if>
              <dgm:else name="Name9">
                <dgm:constrLst>
                  <dgm:constr type="primFontSz" val="65"/>
                  <dgm:constr type="rMarg"/>
                </dgm:constrLst>
              </dgm:else>
            </dgm:choose>
            <dgm:ruleLst>
              <dgm:rule type="primFontSz" val="5" fact="NaN" max="NaN"/>
            </dgm:ruleLst>
          </dgm:layoutNode>
        </dgm:layoutNode>
        <dgm:forEach name="Name10" axis="ch" ptType="node" st="2">
          <dgm:layoutNode name="comp">
            <dgm:alg type="composite"/>
            <dgm:shape xmlns:r="http://schemas.openxmlformats.org/officeDocument/2006/relationships" r:blip="">
              <dgm:adjLst/>
            </dgm:shape>
            <dgm:presOf/>
            <dgm:choose name="Name11">
              <dgm:if name="Name12" func="var" arg="dir" op="equ" val="norm">
                <dgm:constrLst>
                  <dgm:constr type="l" for="ch" forName="child"/>
                  <dgm:constr type="t" for="ch" forName="child"/>
                  <dgm:constr type="w" for="ch" forName="child" refType="w"/>
                  <dgm:constr type="h" for="ch" forName="child" refType="h"/>
                  <dgm:constr type="l" for="ch" forName="childTx" refType="w" fact="0.16"/>
                  <dgm:constr type="r" for="ch" forName="childTx" refType="w"/>
                  <dgm:constr type="h" for="ch" forName="childTx" refFor="ch" refForName="child" op="equ"/>
                </dgm:constrLst>
              </dgm:if>
              <dgm:else name="Name13">
                <dgm:constrLst>
                  <dgm:constr type="l" for="ch" forName="child"/>
                  <dgm:constr type="t" for="ch" forName="child"/>
                  <dgm:constr type="w" for="ch" forName="child" refType="w"/>
                  <dgm:constr type="h" for="ch" forName="child" refType="h"/>
                  <dgm:constr type="l" for="ch" forName="childTx"/>
                  <dgm:constr type="r" for="ch" forName="childTx" refType="w" fact="0.825"/>
                  <dgm:constr type="h" for="ch" forName="childTx" refFor="ch" refForName="child" op="equ"/>
                </dgm:constrLst>
              </dgm:else>
            </dgm:choose>
            <dgm:ruleLst/>
            <dgm:layoutNode name="child" styleLbl="bgAccFollowNode1">
              <dgm:alg type="sp"/>
              <dgm:shape xmlns:r="http://schemas.openxmlformats.org/officeDocument/2006/relationships" type="rect" r:blip="">
                <dgm:adjLst/>
              </dgm:shape>
              <dgm:presOf axis="desOrSelf" ptType="node"/>
              <dgm:constrLst/>
              <dgm:ruleLst/>
            </dgm:layoutNode>
            <dgm:layoutNode name="childTx" styleLbl="bgAccFollowNode1">
              <dgm:varLst>
                <dgm:bulletEnabled val="1"/>
              </dgm:varLst>
              <dgm:alg type="tx">
                <dgm:param type="parTxLTRAlign" val="l"/>
              </dgm:alg>
              <dgm:shape xmlns:r="http://schemas.openxmlformats.org/officeDocument/2006/relationships" type="rect" r:blip="" hideGeom="1">
                <dgm:adjLst/>
              </dgm:shape>
              <dgm:presOf axis="desOrSelf" ptType="node"/>
              <dgm:choose name="Name14">
                <dgm:if name="Name15" func="var" arg="dir" op="equ" val="norm">
                  <dgm:constrLst>
                    <dgm:constr type="primFontSz" val="65"/>
                    <dgm:constr type="lMarg"/>
                  </dgm:constrLst>
                </dgm:if>
                <dgm:else name="Name16">
                  <dgm:constrLst>
                    <dgm:constr type="primFontSz" val="65"/>
                    <dgm:constr type="rMarg"/>
                  </dgm:constrLst>
                </dgm:else>
              </dgm:choose>
              <dgm:ruleLst>
                <dgm:rule type="primFontSz" val="5" fact="NaN" max="NaN"/>
              </dgm:ruleLst>
            </dgm:layoutNode>
          </dgm:layoutNode>
        </dgm:forEach>
      </dgm:layoutNode>
      <dgm:layoutNode name="neg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ircle" styleLbl="node1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lMarg"/>
          <dgm:constr type="rMarg"/>
          <dgm:constr type="tMarg"/>
          <dgm:constr type="bMarg"/>
          <dgm:constr type="h" refType="w"/>
        </dgm:constrLst>
        <dgm:ruleLst>
          <dgm:rule type="primFontSz" val="5" fact="NaN" max="NaN"/>
        </dgm:ruleLst>
      </dgm:layoutNode>
      <dgm:forEach name="Name17" axis="followSib" ptType="sibTrans" cnt="1">
        <dgm:layoutNode name="trans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1.xml><?xml version="1.0" encoding="utf-8"?>
<dgm:layoutDef xmlns:dgm="http://schemas.openxmlformats.org/drawingml/2006/diagram" xmlns:a="http://schemas.openxmlformats.org/drawingml/2006/main" uniqueId="urn:microsoft.com/office/officeart/2005/8/layout/hList9">
  <dgm:title val=""/>
  <dgm:desc val=""/>
  <dgm:catLst>
    <dgm:cat type="list" pri="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3" srcId="0" destId="1" srcOrd="0" destOrd="0"/>
        <dgm:cxn modelId="4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2"/>
        <dgm:pt modelId="21"/>
        <dgm:pt modelId="22"/>
        <dgm:pt modelId="23"/>
        <dgm:pt modelId="24"/>
        <dgm:pt modelId="3"/>
        <dgm:pt modelId="31"/>
        <dgm:pt modelId="32"/>
        <dgm:pt modelId="33"/>
        <dgm:pt modelId="34"/>
      </dgm:ptLst>
      <dgm:cxnLst>
        <dgm:cxn modelId="4" srcId="0" destId="1" srcOrd="0" destOrd="0"/>
        <dgm:cxn modelId="5" srcId="0" destId="2" srcOrd="1" destOrd="0"/>
        <dgm:cxn modelId="6" srcId="0" destId="3" srcOrd="1" destOrd="0"/>
        <dgm:cxn modelId="15" srcId="1" destId="11" srcOrd="0" destOrd="0"/>
        <dgm:cxn modelId="16" srcId="1" destId="12" srcOrd="0" destOrd="0"/>
        <dgm:cxn modelId="17" srcId="1" destId="13" srcOrd="0" destOrd="0"/>
        <dgm:cxn modelId="18" srcId="1" destId="14" srcOrd="0" destOrd="0"/>
        <dgm:cxn modelId="25" srcId="2" destId="21" srcOrd="0" destOrd="0"/>
        <dgm:cxn modelId="26" srcId="2" destId="22" srcOrd="0" destOrd="0"/>
        <dgm:cxn modelId="27" srcId="2" destId="23" srcOrd="0" destOrd="0"/>
        <dgm:cxn modelId="28" srcId="2" destId="24" srcOrd="0" destOrd="0"/>
        <dgm:cxn modelId="35" srcId="3" destId="31" srcOrd="0" destOrd="0"/>
        <dgm:cxn modelId="36" srcId="3" destId="32" srcOrd="0" destOrd="0"/>
        <dgm:cxn modelId="37" srcId="3" destId="33" srcOrd="0" destOrd="0"/>
        <dgm:cxn modelId="38" srcId="3" destId="34" srcOrd="0" destOrd="0"/>
      </dgm:cxnLst>
      <dgm:bg/>
      <dgm:whole/>
    </dgm:dataModel>
  </dgm:clrData>
  <dgm:layoutNode name="list">
    <dgm:varLst>
      <dgm:dir/>
      <dgm:animLvl val="lvl"/>
    </dgm:varLst>
    <dgm:choose name="Name0">
      <dgm:if name="Name1" func="var" arg="dir" op="equ" val="norm">
        <dgm:alg type="lin">
          <dgm:param type="linDir" val="fromL"/>
          <dgm:param type="fallback" val="2D"/>
          <dgm:param type="nodeVertAlign" val="t"/>
        </dgm:alg>
      </dgm:if>
      <dgm:else name="Name2">
        <dgm:alg type="lin">
          <dgm:param type="linDir" val="fromR"/>
          <dgm:param type="fallback" val="2D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ircle" refType="w" fact="0.5"/>
      <dgm:constr type="w" for="ch" forName="vertFlow" refType="w" fact="0.75"/>
      <dgm:constr type="h" for="des" forName="firstComp" refType="w" refFor="ch" refForName="vertFlow" fact="0.667"/>
      <dgm:constr type="h" for="des" forName="comp" refType="h" refFor="des" refForName="firstComp" op="equ"/>
      <dgm:constr type="h" for="des" forName="topSpace" refType="w" refFor="ch" refForName="circle" op="equ" fact="0.4"/>
      <dgm:constr type="w" for="ch" forName="posSpace" refType="w" fact="0.4"/>
      <dgm:constr type="w" for="ch" forName="negSpace" refType="w" fact="-1.15"/>
      <dgm:constr type="w" for="ch" forName="transSpace" refType="w" fact="0.75"/>
      <dgm:constr type="primFontSz" for="ch" forName="circle" op="equ" val="65"/>
      <dgm:constr type="primFontSz" for="des" forName="firstChildTx" val="65"/>
      <dgm:constr type="primFontSz" for="des" forName="childTx" refType="primFontSz" refFor="des" refForName="firstChildTx" op="equ"/>
    </dgm:constrLst>
    <dgm:ruleLst/>
    <dgm:forEach name="Name3" axis="ch" ptType="node">
      <dgm:layoutNode name="pos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vertFlow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firstComp" refType="w"/>
          <dgm:constr type="w" for="ch" forName="comp" refType="w"/>
        </dgm:constrLst>
        <dgm:ruleLst/>
        <dgm:layoutNode name="top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firstComp">
          <dgm:alg type="composite"/>
          <dgm:shape xmlns:r="http://schemas.openxmlformats.org/officeDocument/2006/relationships" r:blip="">
            <dgm:adjLst/>
          </dgm:shape>
          <dgm:presOf/>
          <dgm:choose name="Name4">
            <dgm:if name="Name5" func="var" arg="dir" op="equ" val="norm">
              <dgm:constrLst>
                <dgm:constr type="l" for="ch" forName="firstChild"/>
                <dgm:constr type="t" for="ch" forName="firstChild"/>
                <dgm:constr type="w" for="ch" forName="firstChild" refType="w"/>
                <dgm:constr type="h" for="ch" forName="firstChild" refType="h"/>
                <dgm:constr type="l" for="ch" forName="firstChildTx" refType="w" fact="0.16"/>
                <dgm:constr type="r" for="ch" forName="firstChildTx" refType="w"/>
                <dgm:constr type="h" for="ch" forName="firstChildTx" refFor="ch" refForName="firstChild" op="equ"/>
              </dgm:constrLst>
            </dgm:if>
            <dgm:else name="Name6">
              <dgm:constrLst>
                <dgm:constr type="l" for="ch" forName="firstChild"/>
                <dgm:constr type="t" for="ch" forName="firstChild"/>
                <dgm:constr type="w" for="ch" forName="firstChild" refType="w"/>
                <dgm:constr type="h" for="ch" forName="firstChild" refType="h"/>
                <dgm:constr type="l" for="ch" forName="firstChildTx"/>
                <dgm:constr type="r" for="ch" forName="firstChildTx" refType="w" fact="0.825"/>
                <dgm:constr type="h" for="ch" forName="firstChildTx" refFor="ch" refForName="firstChild" op="equ"/>
              </dgm:constrLst>
            </dgm:else>
          </dgm:choose>
          <dgm:ruleLst/>
          <dgm:layoutNode name="firstChild" styleLbl="bgAccFollowNode1">
            <dgm:alg type="sp"/>
            <dgm:shape xmlns:r="http://schemas.openxmlformats.org/officeDocument/2006/relationships" type="rect" r:blip="">
              <dgm:adjLst/>
            </dgm:shape>
            <dgm:presOf axis="ch desOrSelf" ptType="node node" cnt="1 0"/>
            <dgm:constrLst/>
            <dgm:ruleLst/>
          </dgm:layoutNode>
          <dgm:layoutNode name="firstChildTx" styleLbl="bgAccFollowNode1">
            <dgm:varLst>
              <dgm:bulletEnabled val="1"/>
            </dgm:varLst>
            <dgm:alg type="tx">
              <dgm:param type="parTxLTRAlign" val="l"/>
            </dgm:alg>
            <dgm:shape xmlns:r="http://schemas.openxmlformats.org/officeDocument/2006/relationships" type="rect" r:blip="" hideGeom="1">
              <dgm:adjLst/>
            </dgm:shape>
            <dgm:presOf axis="ch desOrSelf" ptType="node node" cnt="1 0"/>
            <dgm:choose name="Name7">
              <dgm:if name="Name8" func="var" arg="dir" op="equ" val="norm">
                <dgm:constrLst>
                  <dgm:constr type="primFontSz" val="65"/>
                  <dgm:constr type="lMarg"/>
                </dgm:constrLst>
              </dgm:if>
              <dgm:else name="Name9">
                <dgm:constrLst>
                  <dgm:constr type="primFontSz" val="65"/>
                  <dgm:constr type="rMarg"/>
                </dgm:constrLst>
              </dgm:else>
            </dgm:choose>
            <dgm:ruleLst>
              <dgm:rule type="primFontSz" val="5" fact="NaN" max="NaN"/>
            </dgm:ruleLst>
          </dgm:layoutNode>
        </dgm:layoutNode>
        <dgm:forEach name="Name10" axis="ch" ptType="node" st="2">
          <dgm:layoutNode name="comp">
            <dgm:alg type="composite"/>
            <dgm:shape xmlns:r="http://schemas.openxmlformats.org/officeDocument/2006/relationships" r:blip="">
              <dgm:adjLst/>
            </dgm:shape>
            <dgm:presOf/>
            <dgm:choose name="Name11">
              <dgm:if name="Name12" func="var" arg="dir" op="equ" val="norm">
                <dgm:constrLst>
                  <dgm:constr type="l" for="ch" forName="child"/>
                  <dgm:constr type="t" for="ch" forName="child"/>
                  <dgm:constr type="w" for="ch" forName="child" refType="w"/>
                  <dgm:constr type="h" for="ch" forName="child" refType="h"/>
                  <dgm:constr type="l" for="ch" forName="childTx" refType="w" fact="0.16"/>
                  <dgm:constr type="r" for="ch" forName="childTx" refType="w"/>
                  <dgm:constr type="h" for="ch" forName="childTx" refFor="ch" refForName="child" op="equ"/>
                </dgm:constrLst>
              </dgm:if>
              <dgm:else name="Name13">
                <dgm:constrLst>
                  <dgm:constr type="l" for="ch" forName="child"/>
                  <dgm:constr type="t" for="ch" forName="child"/>
                  <dgm:constr type="w" for="ch" forName="child" refType="w"/>
                  <dgm:constr type="h" for="ch" forName="child" refType="h"/>
                  <dgm:constr type="l" for="ch" forName="childTx"/>
                  <dgm:constr type="r" for="ch" forName="childTx" refType="w" fact="0.825"/>
                  <dgm:constr type="h" for="ch" forName="childTx" refFor="ch" refForName="child" op="equ"/>
                </dgm:constrLst>
              </dgm:else>
            </dgm:choose>
            <dgm:ruleLst/>
            <dgm:layoutNode name="child" styleLbl="bgAccFollowNode1">
              <dgm:alg type="sp"/>
              <dgm:shape xmlns:r="http://schemas.openxmlformats.org/officeDocument/2006/relationships" type="rect" r:blip="">
                <dgm:adjLst/>
              </dgm:shape>
              <dgm:presOf axis="desOrSelf" ptType="node"/>
              <dgm:constrLst/>
              <dgm:ruleLst/>
            </dgm:layoutNode>
            <dgm:layoutNode name="childTx" styleLbl="bgAccFollowNode1">
              <dgm:varLst>
                <dgm:bulletEnabled val="1"/>
              </dgm:varLst>
              <dgm:alg type="tx">
                <dgm:param type="parTxLTRAlign" val="l"/>
              </dgm:alg>
              <dgm:shape xmlns:r="http://schemas.openxmlformats.org/officeDocument/2006/relationships" type="rect" r:blip="" hideGeom="1">
                <dgm:adjLst/>
              </dgm:shape>
              <dgm:presOf axis="desOrSelf" ptType="node"/>
              <dgm:choose name="Name14">
                <dgm:if name="Name15" func="var" arg="dir" op="equ" val="norm">
                  <dgm:constrLst>
                    <dgm:constr type="primFontSz" val="65"/>
                    <dgm:constr type="lMarg"/>
                  </dgm:constrLst>
                </dgm:if>
                <dgm:else name="Name16">
                  <dgm:constrLst>
                    <dgm:constr type="primFontSz" val="65"/>
                    <dgm:constr type="rMarg"/>
                  </dgm:constrLst>
                </dgm:else>
              </dgm:choose>
              <dgm:ruleLst>
                <dgm:rule type="primFontSz" val="5" fact="NaN" max="NaN"/>
              </dgm:ruleLst>
            </dgm:layoutNode>
          </dgm:layoutNode>
        </dgm:forEach>
      </dgm:layoutNode>
      <dgm:layoutNode name="neg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ircle" styleLbl="node1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lMarg"/>
          <dgm:constr type="rMarg"/>
          <dgm:constr type="tMarg"/>
          <dgm:constr type="bMarg"/>
          <dgm:constr type="h" refType="w"/>
        </dgm:constrLst>
        <dgm:ruleLst>
          <dgm:rule type="primFontSz" val="5" fact="NaN" max="NaN"/>
        </dgm:ruleLst>
      </dgm:layoutNode>
      <dgm:forEach name="Name17" axis="followSib" ptType="sibTrans" cnt="1">
        <dgm:layoutNode name="trans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2.xml><?xml version="1.0" encoding="utf-8"?>
<dgm:layoutDef xmlns:dgm="http://schemas.openxmlformats.org/drawingml/2006/diagram" xmlns:a="http://schemas.openxmlformats.org/drawingml/2006/main" uniqueId="urn:microsoft.com/office/officeart/2005/8/layout/hList9">
  <dgm:title val=""/>
  <dgm:desc val=""/>
  <dgm:catLst>
    <dgm:cat type="list" pri="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3" srcId="0" destId="1" srcOrd="0" destOrd="0"/>
        <dgm:cxn modelId="4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2"/>
        <dgm:pt modelId="21"/>
        <dgm:pt modelId="22"/>
        <dgm:pt modelId="23"/>
        <dgm:pt modelId="24"/>
        <dgm:pt modelId="3"/>
        <dgm:pt modelId="31"/>
        <dgm:pt modelId="32"/>
        <dgm:pt modelId="33"/>
        <dgm:pt modelId="34"/>
      </dgm:ptLst>
      <dgm:cxnLst>
        <dgm:cxn modelId="4" srcId="0" destId="1" srcOrd="0" destOrd="0"/>
        <dgm:cxn modelId="5" srcId="0" destId="2" srcOrd="1" destOrd="0"/>
        <dgm:cxn modelId="6" srcId="0" destId="3" srcOrd="1" destOrd="0"/>
        <dgm:cxn modelId="15" srcId="1" destId="11" srcOrd="0" destOrd="0"/>
        <dgm:cxn modelId="16" srcId="1" destId="12" srcOrd="0" destOrd="0"/>
        <dgm:cxn modelId="17" srcId="1" destId="13" srcOrd="0" destOrd="0"/>
        <dgm:cxn modelId="18" srcId="1" destId="14" srcOrd="0" destOrd="0"/>
        <dgm:cxn modelId="25" srcId="2" destId="21" srcOrd="0" destOrd="0"/>
        <dgm:cxn modelId="26" srcId="2" destId="22" srcOrd="0" destOrd="0"/>
        <dgm:cxn modelId="27" srcId="2" destId="23" srcOrd="0" destOrd="0"/>
        <dgm:cxn modelId="28" srcId="2" destId="24" srcOrd="0" destOrd="0"/>
        <dgm:cxn modelId="35" srcId="3" destId="31" srcOrd="0" destOrd="0"/>
        <dgm:cxn modelId="36" srcId="3" destId="32" srcOrd="0" destOrd="0"/>
        <dgm:cxn modelId="37" srcId="3" destId="33" srcOrd="0" destOrd="0"/>
        <dgm:cxn modelId="38" srcId="3" destId="34" srcOrd="0" destOrd="0"/>
      </dgm:cxnLst>
      <dgm:bg/>
      <dgm:whole/>
    </dgm:dataModel>
  </dgm:clrData>
  <dgm:layoutNode name="list">
    <dgm:varLst>
      <dgm:dir/>
      <dgm:animLvl val="lvl"/>
    </dgm:varLst>
    <dgm:choose name="Name0">
      <dgm:if name="Name1" func="var" arg="dir" op="equ" val="norm">
        <dgm:alg type="lin">
          <dgm:param type="linDir" val="fromL"/>
          <dgm:param type="fallback" val="2D"/>
          <dgm:param type="nodeVertAlign" val="t"/>
        </dgm:alg>
      </dgm:if>
      <dgm:else name="Name2">
        <dgm:alg type="lin">
          <dgm:param type="linDir" val="fromR"/>
          <dgm:param type="fallback" val="2D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ircle" refType="w" fact="0.5"/>
      <dgm:constr type="w" for="ch" forName="vertFlow" refType="w" fact="0.75"/>
      <dgm:constr type="h" for="des" forName="firstComp" refType="w" refFor="ch" refForName="vertFlow" fact="0.667"/>
      <dgm:constr type="h" for="des" forName="comp" refType="h" refFor="des" refForName="firstComp" op="equ"/>
      <dgm:constr type="h" for="des" forName="topSpace" refType="w" refFor="ch" refForName="circle" op="equ" fact="0.4"/>
      <dgm:constr type="w" for="ch" forName="posSpace" refType="w" fact="0.4"/>
      <dgm:constr type="w" for="ch" forName="negSpace" refType="w" fact="-1.15"/>
      <dgm:constr type="w" for="ch" forName="transSpace" refType="w" fact="0.75"/>
      <dgm:constr type="primFontSz" for="ch" forName="circle" op="equ" val="65"/>
      <dgm:constr type="primFontSz" for="des" forName="firstChildTx" val="65"/>
      <dgm:constr type="primFontSz" for="des" forName="childTx" refType="primFontSz" refFor="des" refForName="firstChildTx" op="equ"/>
    </dgm:constrLst>
    <dgm:ruleLst/>
    <dgm:forEach name="Name3" axis="ch" ptType="node">
      <dgm:layoutNode name="pos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vertFlow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firstComp" refType="w"/>
          <dgm:constr type="w" for="ch" forName="comp" refType="w"/>
        </dgm:constrLst>
        <dgm:ruleLst/>
        <dgm:layoutNode name="top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firstComp">
          <dgm:alg type="composite"/>
          <dgm:shape xmlns:r="http://schemas.openxmlformats.org/officeDocument/2006/relationships" r:blip="">
            <dgm:adjLst/>
          </dgm:shape>
          <dgm:presOf/>
          <dgm:choose name="Name4">
            <dgm:if name="Name5" func="var" arg="dir" op="equ" val="norm">
              <dgm:constrLst>
                <dgm:constr type="l" for="ch" forName="firstChild"/>
                <dgm:constr type="t" for="ch" forName="firstChild"/>
                <dgm:constr type="w" for="ch" forName="firstChild" refType="w"/>
                <dgm:constr type="h" for="ch" forName="firstChild" refType="h"/>
                <dgm:constr type="l" for="ch" forName="firstChildTx" refType="w" fact="0.16"/>
                <dgm:constr type="r" for="ch" forName="firstChildTx" refType="w"/>
                <dgm:constr type="h" for="ch" forName="firstChildTx" refFor="ch" refForName="firstChild" op="equ"/>
              </dgm:constrLst>
            </dgm:if>
            <dgm:else name="Name6">
              <dgm:constrLst>
                <dgm:constr type="l" for="ch" forName="firstChild"/>
                <dgm:constr type="t" for="ch" forName="firstChild"/>
                <dgm:constr type="w" for="ch" forName="firstChild" refType="w"/>
                <dgm:constr type="h" for="ch" forName="firstChild" refType="h"/>
                <dgm:constr type="l" for="ch" forName="firstChildTx"/>
                <dgm:constr type="r" for="ch" forName="firstChildTx" refType="w" fact="0.825"/>
                <dgm:constr type="h" for="ch" forName="firstChildTx" refFor="ch" refForName="firstChild" op="equ"/>
              </dgm:constrLst>
            </dgm:else>
          </dgm:choose>
          <dgm:ruleLst/>
          <dgm:layoutNode name="firstChild" styleLbl="bgAccFollowNode1">
            <dgm:alg type="sp"/>
            <dgm:shape xmlns:r="http://schemas.openxmlformats.org/officeDocument/2006/relationships" type="rect" r:blip="">
              <dgm:adjLst/>
            </dgm:shape>
            <dgm:presOf axis="ch desOrSelf" ptType="node node" cnt="1 0"/>
            <dgm:constrLst/>
            <dgm:ruleLst/>
          </dgm:layoutNode>
          <dgm:layoutNode name="firstChildTx" styleLbl="bgAccFollowNode1">
            <dgm:varLst>
              <dgm:bulletEnabled val="1"/>
            </dgm:varLst>
            <dgm:alg type="tx">
              <dgm:param type="parTxLTRAlign" val="l"/>
            </dgm:alg>
            <dgm:shape xmlns:r="http://schemas.openxmlformats.org/officeDocument/2006/relationships" type="rect" r:blip="" hideGeom="1">
              <dgm:adjLst/>
            </dgm:shape>
            <dgm:presOf axis="ch desOrSelf" ptType="node node" cnt="1 0"/>
            <dgm:choose name="Name7">
              <dgm:if name="Name8" func="var" arg="dir" op="equ" val="norm">
                <dgm:constrLst>
                  <dgm:constr type="primFontSz" val="65"/>
                  <dgm:constr type="lMarg"/>
                </dgm:constrLst>
              </dgm:if>
              <dgm:else name="Name9">
                <dgm:constrLst>
                  <dgm:constr type="primFontSz" val="65"/>
                  <dgm:constr type="rMarg"/>
                </dgm:constrLst>
              </dgm:else>
            </dgm:choose>
            <dgm:ruleLst>
              <dgm:rule type="primFontSz" val="5" fact="NaN" max="NaN"/>
            </dgm:ruleLst>
          </dgm:layoutNode>
        </dgm:layoutNode>
        <dgm:forEach name="Name10" axis="ch" ptType="node" st="2">
          <dgm:layoutNode name="comp">
            <dgm:alg type="composite"/>
            <dgm:shape xmlns:r="http://schemas.openxmlformats.org/officeDocument/2006/relationships" r:blip="">
              <dgm:adjLst/>
            </dgm:shape>
            <dgm:presOf/>
            <dgm:choose name="Name11">
              <dgm:if name="Name12" func="var" arg="dir" op="equ" val="norm">
                <dgm:constrLst>
                  <dgm:constr type="l" for="ch" forName="child"/>
                  <dgm:constr type="t" for="ch" forName="child"/>
                  <dgm:constr type="w" for="ch" forName="child" refType="w"/>
                  <dgm:constr type="h" for="ch" forName="child" refType="h"/>
                  <dgm:constr type="l" for="ch" forName="childTx" refType="w" fact="0.16"/>
                  <dgm:constr type="r" for="ch" forName="childTx" refType="w"/>
                  <dgm:constr type="h" for="ch" forName="childTx" refFor="ch" refForName="child" op="equ"/>
                </dgm:constrLst>
              </dgm:if>
              <dgm:else name="Name13">
                <dgm:constrLst>
                  <dgm:constr type="l" for="ch" forName="child"/>
                  <dgm:constr type="t" for="ch" forName="child"/>
                  <dgm:constr type="w" for="ch" forName="child" refType="w"/>
                  <dgm:constr type="h" for="ch" forName="child" refType="h"/>
                  <dgm:constr type="l" for="ch" forName="childTx"/>
                  <dgm:constr type="r" for="ch" forName="childTx" refType="w" fact="0.825"/>
                  <dgm:constr type="h" for="ch" forName="childTx" refFor="ch" refForName="child" op="equ"/>
                </dgm:constrLst>
              </dgm:else>
            </dgm:choose>
            <dgm:ruleLst/>
            <dgm:layoutNode name="child" styleLbl="bgAccFollowNode1">
              <dgm:alg type="sp"/>
              <dgm:shape xmlns:r="http://schemas.openxmlformats.org/officeDocument/2006/relationships" type="rect" r:blip="">
                <dgm:adjLst/>
              </dgm:shape>
              <dgm:presOf axis="desOrSelf" ptType="node"/>
              <dgm:constrLst/>
              <dgm:ruleLst/>
            </dgm:layoutNode>
            <dgm:layoutNode name="childTx" styleLbl="bgAccFollowNode1">
              <dgm:varLst>
                <dgm:bulletEnabled val="1"/>
              </dgm:varLst>
              <dgm:alg type="tx">
                <dgm:param type="parTxLTRAlign" val="l"/>
              </dgm:alg>
              <dgm:shape xmlns:r="http://schemas.openxmlformats.org/officeDocument/2006/relationships" type="rect" r:blip="" hideGeom="1">
                <dgm:adjLst/>
              </dgm:shape>
              <dgm:presOf axis="desOrSelf" ptType="node"/>
              <dgm:choose name="Name14">
                <dgm:if name="Name15" func="var" arg="dir" op="equ" val="norm">
                  <dgm:constrLst>
                    <dgm:constr type="primFontSz" val="65"/>
                    <dgm:constr type="lMarg"/>
                  </dgm:constrLst>
                </dgm:if>
                <dgm:else name="Name16">
                  <dgm:constrLst>
                    <dgm:constr type="primFontSz" val="65"/>
                    <dgm:constr type="rMarg"/>
                  </dgm:constrLst>
                </dgm:else>
              </dgm:choose>
              <dgm:ruleLst>
                <dgm:rule type="primFontSz" val="5" fact="NaN" max="NaN"/>
              </dgm:ruleLst>
            </dgm:layoutNode>
          </dgm:layoutNode>
        </dgm:forEach>
      </dgm:layoutNode>
      <dgm:layoutNode name="neg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ircle" styleLbl="node1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lMarg"/>
          <dgm:constr type="rMarg"/>
          <dgm:constr type="tMarg"/>
          <dgm:constr type="bMarg"/>
          <dgm:constr type="h" refType="w"/>
        </dgm:constrLst>
        <dgm:ruleLst>
          <dgm:rule type="primFontSz" val="5" fact="NaN" max="NaN"/>
        </dgm:ruleLst>
      </dgm:layoutNode>
      <dgm:forEach name="Name17" axis="followSib" ptType="sibTrans" cnt="1">
        <dgm:layoutNode name="trans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3.xml><?xml version="1.0" encoding="utf-8"?>
<dgm:layoutDef xmlns:dgm="http://schemas.openxmlformats.org/drawingml/2006/diagram" xmlns:a="http://schemas.openxmlformats.org/drawingml/2006/main" uniqueId="urn:microsoft.com/office/officeart/2005/8/layout/hList9">
  <dgm:title val=""/>
  <dgm:desc val=""/>
  <dgm:catLst>
    <dgm:cat type="list" pri="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3" srcId="0" destId="1" srcOrd="0" destOrd="0"/>
        <dgm:cxn modelId="4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2"/>
        <dgm:pt modelId="21"/>
        <dgm:pt modelId="22"/>
        <dgm:pt modelId="23"/>
        <dgm:pt modelId="24"/>
        <dgm:pt modelId="3"/>
        <dgm:pt modelId="31"/>
        <dgm:pt modelId="32"/>
        <dgm:pt modelId="33"/>
        <dgm:pt modelId="34"/>
      </dgm:ptLst>
      <dgm:cxnLst>
        <dgm:cxn modelId="4" srcId="0" destId="1" srcOrd="0" destOrd="0"/>
        <dgm:cxn modelId="5" srcId="0" destId="2" srcOrd="1" destOrd="0"/>
        <dgm:cxn modelId="6" srcId="0" destId="3" srcOrd="1" destOrd="0"/>
        <dgm:cxn modelId="15" srcId="1" destId="11" srcOrd="0" destOrd="0"/>
        <dgm:cxn modelId="16" srcId="1" destId="12" srcOrd="0" destOrd="0"/>
        <dgm:cxn modelId="17" srcId="1" destId="13" srcOrd="0" destOrd="0"/>
        <dgm:cxn modelId="18" srcId="1" destId="14" srcOrd="0" destOrd="0"/>
        <dgm:cxn modelId="25" srcId="2" destId="21" srcOrd="0" destOrd="0"/>
        <dgm:cxn modelId="26" srcId="2" destId="22" srcOrd="0" destOrd="0"/>
        <dgm:cxn modelId="27" srcId="2" destId="23" srcOrd="0" destOrd="0"/>
        <dgm:cxn modelId="28" srcId="2" destId="24" srcOrd="0" destOrd="0"/>
        <dgm:cxn modelId="35" srcId="3" destId="31" srcOrd="0" destOrd="0"/>
        <dgm:cxn modelId="36" srcId="3" destId="32" srcOrd="0" destOrd="0"/>
        <dgm:cxn modelId="37" srcId="3" destId="33" srcOrd="0" destOrd="0"/>
        <dgm:cxn modelId="38" srcId="3" destId="34" srcOrd="0" destOrd="0"/>
      </dgm:cxnLst>
      <dgm:bg/>
      <dgm:whole/>
    </dgm:dataModel>
  </dgm:clrData>
  <dgm:layoutNode name="list">
    <dgm:varLst>
      <dgm:dir/>
      <dgm:animLvl val="lvl"/>
    </dgm:varLst>
    <dgm:choose name="Name0">
      <dgm:if name="Name1" func="var" arg="dir" op="equ" val="norm">
        <dgm:alg type="lin">
          <dgm:param type="linDir" val="fromL"/>
          <dgm:param type="fallback" val="2D"/>
          <dgm:param type="nodeVertAlign" val="t"/>
        </dgm:alg>
      </dgm:if>
      <dgm:else name="Name2">
        <dgm:alg type="lin">
          <dgm:param type="linDir" val="fromR"/>
          <dgm:param type="fallback" val="2D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ircle" refType="w" fact="0.5"/>
      <dgm:constr type="w" for="ch" forName="vertFlow" refType="w" fact="0.75"/>
      <dgm:constr type="h" for="des" forName="firstComp" refType="w" refFor="ch" refForName="vertFlow" fact="0.667"/>
      <dgm:constr type="h" for="des" forName="comp" refType="h" refFor="des" refForName="firstComp" op="equ"/>
      <dgm:constr type="h" for="des" forName="topSpace" refType="w" refFor="ch" refForName="circle" op="equ" fact="0.4"/>
      <dgm:constr type="w" for="ch" forName="posSpace" refType="w" fact="0.4"/>
      <dgm:constr type="w" for="ch" forName="negSpace" refType="w" fact="-1.15"/>
      <dgm:constr type="w" for="ch" forName="transSpace" refType="w" fact="0.75"/>
      <dgm:constr type="primFontSz" for="ch" forName="circle" op="equ" val="65"/>
      <dgm:constr type="primFontSz" for="des" forName="firstChildTx" val="65"/>
      <dgm:constr type="primFontSz" for="des" forName="childTx" refType="primFontSz" refFor="des" refForName="firstChildTx" op="equ"/>
    </dgm:constrLst>
    <dgm:ruleLst/>
    <dgm:forEach name="Name3" axis="ch" ptType="node">
      <dgm:layoutNode name="pos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vertFlow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firstComp" refType="w"/>
          <dgm:constr type="w" for="ch" forName="comp" refType="w"/>
        </dgm:constrLst>
        <dgm:ruleLst/>
        <dgm:layoutNode name="top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firstComp">
          <dgm:alg type="composite"/>
          <dgm:shape xmlns:r="http://schemas.openxmlformats.org/officeDocument/2006/relationships" r:blip="">
            <dgm:adjLst/>
          </dgm:shape>
          <dgm:presOf/>
          <dgm:choose name="Name4">
            <dgm:if name="Name5" func="var" arg="dir" op="equ" val="norm">
              <dgm:constrLst>
                <dgm:constr type="l" for="ch" forName="firstChild"/>
                <dgm:constr type="t" for="ch" forName="firstChild"/>
                <dgm:constr type="w" for="ch" forName="firstChild" refType="w"/>
                <dgm:constr type="h" for="ch" forName="firstChild" refType="h"/>
                <dgm:constr type="l" for="ch" forName="firstChildTx" refType="w" fact="0.16"/>
                <dgm:constr type="r" for="ch" forName="firstChildTx" refType="w"/>
                <dgm:constr type="h" for="ch" forName="firstChildTx" refFor="ch" refForName="firstChild" op="equ"/>
              </dgm:constrLst>
            </dgm:if>
            <dgm:else name="Name6">
              <dgm:constrLst>
                <dgm:constr type="l" for="ch" forName="firstChild"/>
                <dgm:constr type="t" for="ch" forName="firstChild"/>
                <dgm:constr type="w" for="ch" forName="firstChild" refType="w"/>
                <dgm:constr type="h" for="ch" forName="firstChild" refType="h"/>
                <dgm:constr type="l" for="ch" forName="firstChildTx"/>
                <dgm:constr type="r" for="ch" forName="firstChildTx" refType="w" fact="0.825"/>
                <dgm:constr type="h" for="ch" forName="firstChildTx" refFor="ch" refForName="firstChild" op="equ"/>
              </dgm:constrLst>
            </dgm:else>
          </dgm:choose>
          <dgm:ruleLst/>
          <dgm:layoutNode name="firstChild" styleLbl="bgAccFollowNode1">
            <dgm:alg type="sp"/>
            <dgm:shape xmlns:r="http://schemas.openxmlformats.org/officeDocument/2006/relationships" type="rect" r:blip="">
              <dgm:adjLst/>
            </dgm:shape>
            <dgm:presOf axis="ch desOrSelf" ptType="node node" cnt="1 0"/>
            <dgm:constrLst/>
            <dgm:ruleLst/>
          </dgm:layoutNode>
          <dgm:layoutNode name="firstChildTx" styleLbl="bgAccFollowNode1">
            <dgm:varLst>
              <dgm:bulletEnabled val="1"/>
            </dgm:varLst>
            <dgm:alg type="tx">
              <dgm:param type="parTxLTRAlign" val="l"/>
            </dgm:alg>
            <dgm:shape xmlns:r="http://schemas.openxmlformats.org/officeDocument/2006/relationships" type="rect" r:blip="" hideGeom="1">
              <dgm:adjLst/>
            </dgm:shape>
            <dgm:presOf axis="ch desOrSelf" ptType="node node" cnt="1 0"/>
            <dgm:choose name="Name7">
              <dgm:if name="Name8" func="var" arg="dir" op="equ" val="norm">
                <dgm:constrLst>
                  <dgm:constr type="primFontSz" val="65"/>
                  <dgm:constr type="lMarg"/>
                </dgm:constrLst>
              </dgm:if>
              <dgm:else name="Name9">
                <dgm:constrLst>
                  <dgm:constr type="primFontSz" val="65"/>
                  <dgm:constr type="rMarg"/>
                </dgm:constrLst>
              </dgm:else>
            </dgm:choose>
            <dgm:ruleLst>
              <dgm:rule type="primFontSz" val="5" fact="NaN" max="NaN"/>
            </dgm:ruleLst>
          </dgm:layoutNode>
        </dgm:layoutNode>
        <dgm:forEach name="Name10" axis="ch" ptType="node" st="2">
          <dgm:layoutNode name="comp">
            <dgm:alg type="composite"/>
            <dgm:shape xmlns:r="http://schemas.openxmlformats.org/officeDocument/2006/relationships" r:blip="">
              <dgm:adjLst/>
            </dgm:shape>
            <dgm:presOf/>
            <dgm:choose name="Name11">
              <dgm:if name="Name12" func="var" arg="dir" op="equ" val="norm">
                <dgm:constrLst>
                  <dgm:constr type="l" for="ch" forName="child"/>
                  <dgm:constr type="t" for="ch" forName="child"/>
                  <dgm:constr type="w" for="ch" forName="child" refType="w"/>
                  <dgm:constr type="h" for="ch" forName="child" refType="h"/>
                  <dgm:constr type="l" for="ch" forName="childTx" refType="w" fact="0.16"/>
                  <dgm:constr type="r" for="ch" forName="childTx" refType="w"/>
                  <dgm:constr type="h" for="ch" forName="childTx" refFor="ch" refForName="child" op="equ"/>
                </dgm:constrLst>
              </dgm:if>
              <dgm:else name="Name13">
                <dgm:constrLst>
                  <dgm:constr type="l" for="ch" forName="child"/>
                  <dgm:constr type="t" for="ch" forName="child"/>
                  <dgm:constr type="w" for="ch" forName="child" refType="w"/>
                  <dgm:constr type="h" for="ch" forName="child" refType="h"/>
                  <dgm:constr type="l" for="ch" forName="childTx"/>
                  <dgm:constr type="r" for="ch" forName="childTx" refType="w" fact="0.825"/>
                  <dgm:constr type="h" for="ch" forName="childTx" refFor="ch" refForName="child" op="equ"/>
                </dgm:constrLst>
              </dgm:else>
            </dgm:choose>
            <dgm:ruleLst/>
            <dgm:layoutNode name="child" styleLbl="bgAccFollowNode1">
              <dgm:alg type="sp"/>
              <dgm:shape xmlns:r="http://schemas.openxmlformats.org/officeDocument/2006/relationships" type="rect" r:blip="">
                <dgm:adjLst/>
              </dgm:shape>
              <dgm:presOf axis="desOrSelf" ptType="node"/>
              <dgm:constrLst/>
              <dgm:ruleLst/>
            </dgm:layoutNode>
            <dgm:layoutNode name="childTx" styleLbl="bgAccFollowNode1">
              <dgm:varLst>
                <dgm:bulletEnabled val="1"/>
              </dgm:varLst>
              <dgm:alg type="tx">
                <dgm:param type="parTxLTRAlign" val="l"/>
              </dgm:alg>
              <dgm:shape xmlns:r="http://schemas.openxmlformats.org/officeDocument/2006/relationships" type="rect" r:blip="" hideGeom="1">
                <dgm:adjLst/>
              </dgm:shape>
              <dgm:presOf axis="desOrSelf" ptType="node"/>
              <dgm:choose name="Name14">
                <dgm:if name="Name15" func="var" arg="dir" op="equ" val="norm">
                  <dgm:constrLst>
                    <dgm:constr type="primFontSz" val="65"/>
                    <dgm:constr type="lMarg"/>
                  </dgm:constrLst>
                </dgm:if>
                <dgm:else name="Name16">
                  <dgm:constrLst>
                    <dgm:constr type="primFontSz" val="65"/>
                    <dgm:constr type="rMarg"/>
                  </dgm:constrLst>
                </dgm:else>
              </dgm:choose>
              <dgm:ruleLst>
                <dgm:rule type="primFontSz" val="5" fact="NaN" max="NaN"/>
              </dgm:ruleLst>
            </dgm:layoutNode>
          </dgm:layoutNode>
        </dgm:forEach>
      </dgm:layoutNode>
      <dgm:layoutNode name="neg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ircle" styleLbl="node1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lMarg"/>
          <dgm:constr type="rMarg"/>
          <dgm:constr type="tMarg"/>
          <dgm:constr type="bMarg"/>
          <dgm:constr type="h" refType="w"/>
        </dgm:constrLst>
        <dgm:ruleLst>
          <dgm:rule type="primFontSz" val="5" fact="NaN" max="NaN"/>
        </dgm:ruleLst>
      </dgm:layoutNode>
      <dgm:forEach name="Name17" axis="followSib" ptType="sibTrans" cnt="1">
        <dgm:layoutNode name="trans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4.xml><?xml version="1.0" encoding="utf-8"?>
<dgm:layoutDef xmlns:dgm="http://schemas.openxmlformats.org/drawingml/2006/diagram" xmlns:a="http://schemas.openxmlformats.org/drawingml/2006/main" uniqueId="urn:microsoft.com/office/officeart/2005/8/layout/hList9">
  <dgm:title val=""/>
  <dgm:desc val=""/>
  <dgm:catLst>
    <dgm:cat type="list" pri="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3" srcId="0" destId="1" srcOrd="0" destOrd="0"/>
        <dgm:cxn modelId="4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2"/>
        <dgm:pt modelId="21"/>
        <dgm:pt modelId="22"/>
        <dgm:pt modelId="23"/>
        <dgm:pt modelId="24"/>
        <dgm:pt modelId="3"/>
        <dgm:pt modelId="31"/>
        <dgm:pt modelId="32"/>
        <dgm:pt modelId="33"/>
        <dgm:pt modelId="34"/>
      </dgm:ptLst>
      <dgm:cxnLst>
        <dgm:cxn modelId="4" srcId="0" destId="1" srcOrd="0" destOrd="0"/>
        <dgm:cxn modelId="5" srcId="0" destId="2" srcOrd="1" destOrd="0"/>
        <dgm:cxn modelId="6" srcId="0" destId="3" srcOrd="1" destOrd="0"/>
        <dgm:cxn modelId="15" srcId="1" destId="11" srcOrd="0" destOrd="0"/>
        <dgm:cxn modelId="16" srcId="1" destId="12" srcOrd="0" destOrd="0"/>
        <dgm:cxn modelId="17" srcId="1" destId="13" srcOrd="0" destOrd="0"/>
        <dgm:cxn modelId="18" srcId="1" destId="14" srcOrd="0" destOrd="0"/>
        <dgm:cxn modelId="25" srcId="2" destId="21" srcOrd="0" destOrd="0"/>
        <dgm:cxn modelId="26" srcId="2" destId="22" srcOrd="0" destOrd="0"/>
        <dgm:cxn modelId="27" srcId="2" destId="23" srcOrd="0" destOrd="0"/>
        <dgm:cxn modelId="28" srcId="2" destId="24" srcOrd="0" destOrd="0"/>
        <dgm:cxn modelId="35" srcId="3" destId="31" srcOrd="0" destOrd="0"/>
        <dgm:cxn modelId="36" srcId="3" destId="32" srcOrd="0" destOrd="0"/>
        <dgm:cxn modelId="37" srcId="3" destId="33" srcOrd="0" destOrd="0"/>
        <dgm:cxn modelId="38" srcId="3" destId="34" srcOrd="0" destOrd="0"/>
      </dgm:cxnLst>
      <dgm:bg/>
      <dgm:whole/>
    </dgm:dataModel>
  </dgm:clrData>
  <dgm:layoutNode name="list">
    <dgm:varLst>
      <dgm:dir/>
      <dgm:animLvl val="lvl"/>
    </dgm:varLst>
    <dgm:choose name="Name0">
      <dgm:if name="Name1" func="var" arg="dir" op="equ" val="norm">
        <dgm:alg type="lin">
          <dgm:param type="linDir" val="fromL"/>
          <dgm:param type="fallback" val="2D"/>
          <dgm:param type="nodeVertAlign" val="t"/>
        </dgm:alg>
      </dgm:if>
      <dgm:else name="Name2">
        <dgm:alg type="lin">
          <dgm:param type="linDir" val="fromR"/>
          <dgm:param type="fallback" val="2D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ircle" refType="w" fact="0.5"/>
      <dgm:constr type="w" for="ch" forName="vertFlow" refType="w" fact="0.75"/>
      <dgm:constr type="h" for="des" forName="firstComp" refType="w" refFor="ch" refForName="vertFlow" fact="0.667"/>
      <dgm:constr type="h" for="des" forName="comp" refType="h" refFor="des" refForName="firstComp" op="equ"/>
      <dgm:constr type="h" for="des" forName="topSpace" refType="w" refFor="ch" refForName="circle" op="equ" fact="0.4"/>
      <dgm:constr type="w" for="ch" forName="posSpace" refType="w" fact="0.4"/>
      <dgm:constr type="w" for="ch" forName="negSpace" refType="w" fact="-1.15"/>
      <dgm:constr type="w" for="ch" forName="transSpace" refType="w" fact="0.75"/>
      <dgm:constr type="primFontSz" for="ch" forName="circle" op="equ" val="65"/>
      <dgm:constr type="primFontSz" for="des" forName="firstChildTx" val="65"/>
      <dgm:constr type="primFontSz" for="des" forName="childTx" refType="primFontSz" refFor="des" refForName="firstChildTx" op="equ"/>
    </dgm:constrLst>
    <dgm:ruleLst/>
    <dgm:forEach name="Name3" axis="ch" ptType="node">
      <dgm:layoutNode name="pos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vertFlow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firstComp" refType="w"/>
          <dgm:constr type="w" for="ch" forName="comp" refType="w"/>
        </dgm:constrLst>
        <dgm:ruleLst/>
        <dgm:layoutNode name="top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firstComp">
          <dgm:alg type="composite"/>
          <dgm:shape xmlns:r="http://schemas.openxmlformats.org/officeDocument/2006/relationships" r:blip="">
            <dgm:adjLst/>
          </dgm:shape>
          <dgm:presOf/>
          <dgm:choose name="Name4">
            <dgm:if name="Name5" func="var" arg="dir" op="equ" val="norm">
              <dgm:constrLst>
                <dgm:constr type="l" for="ch" forName="firstChild"/>
                <dgm:constr type="t" for="ch" forName="firstChild"/>
                <dgm:constr type="w" for="ch" forName="firstChild" refType="w"/>
                <dgm:constr type="h" for="ch" forName="firstChild" refType="h"/>
                <dgm:constr type="l" for="ch" forName="firstChildTx" refType="w" fact="0.16"/>
                <dgm:constr type="r" for="ch" forName="firstChildTx" refType="w"/>
                <dgm:constr type="h" for="ch" forName="firstChildTx" refFor="ch" refForName="firstChild" op="equ"/>
              </dgm:constrLst>
            </dgm:if>
            <dgm:else name="Name6">
              <dgm:constrLst>
                <dgm:constr type="l" for="ch" forName="firstChild"/>
                <dgm:constr type="t" for="ch" forName="firstChild"/>
                <dgm:constr type="w" for="ch" forName="firstChild" refType="w"/>
                <dgm:constr type="h" for="ch" forName="firstChild" refType="h"/>
                <dgm:constr type="l" for="ch" forName="firstChildTx"/>
                <dgm:constr type="r" for="ch" forName="firstChildTx" refType="w" fact="0.825"/>
                <dgm:constr type="h" for="ch" forName="firstChildTx" refFor="ch" refForName="firstChild" op="equ"/>
              </dgm:constrLst>
            </dgm:else>
          </dgm:choose>
          <dgm:ruleLst/>
          <dgm:layoutNode name="firstChild" styleLbl="bgAccFollowNode1">
            <dgm:alg type="sp"/>
            <dgm:shape xmlns:r="http://schemas.openxmlformats.org/officeDocument/2006/relationships" type="rect" r:blip="">
              <dgm:adjLst/>
            </dgm:shape>
            <dgm:presOf axis="ch desOrSelf" ptType="node node" cnt="1 0"/>
            <dgm:constrLst/>
            <dgm:ruleLst/>
          </dgm:layoutNode>
          <dgm:layoutNode name="firstChildTx" styleLbl="bgAccFollowNode1">
            <dgm:varLst>
              <dgm:bulletEnabled val="1"/>
            </dgm:varLst>
            <dgm:alg type="tx">
              <dgm:param type="parTxLTRAlign" val="l"/>
            </dgm:alg>
            <dgm:shape xmlns:r="http://schemas.openxmlformats.org/officeDocument/2006/relationships" type="rect" r:blip="" hideGeom="1">
              <dgm:adjLst/>
            </dgm:shape>
            <dgm:presOf axis="ch desOrSelf" ptType="node node" cnt="1 0"/>
            <dgm:choose name="Name7">
              <dgm:if name="Name8" func="var" arg="dir" op="equ" val="norm">
                <dgm:constrLst>
                  <dgm:constr type="primFontSz" val="65"/>
                  <dgm:constr type="lMarg"/>
                </dgm:constrLst>
              </dgm:if>
              <dgm:else name="Name9">
                <dgm:constrLst>
                  <dgm:constr type="primFontSz" val="65"/>
                  <dgm:constr type="rMarg"/>
                </dgm:constrLst>
              </dgm:else>
            </dgm:choose>
            <dgm:ruleLst>
              <dgm:rule type="primFontSz" val="5" fact="NaN" max="NaN"/>
            </dgm:ruleLst>
          </dgm:layoutNode>
        </dgm:layoutNode>
        <dgm:forEach name="Name10" axis="ch" ptType="node" st="2">
          <dgm:layoutNode name="comp">
            <dgm:alg type="composite"/>
            <dgm:shape xmlns:r="http://schemas.openxmlformats.org/officeDocument/2006/relationships" r:blip="">
              <dgm:adjLst/>
            </dgm:shape>
            <dgm:presOf/>
            <dgm:choose name="Name11">
              <dgm:if name="Name12" func="var" arg="dir" op="equ" val="norm">
                <dgm:constrLst>
                  <dgm:constr type="l" for="ch" forName="child"/>
                  <dgm:constr type="t" for="ch" forName="child"/>
                  <dgm:constr type="w" for="ch" forName="child" refType="w"/>
                  <dgm:constr type="h" for="ch" forName="child" refType="h"/>
                  <dgm:constr type="l" for="ch" forName="childTx" refType="w" fact="0.16"/>
                  <dgm:constr type="r" for="ch" forName="childTx" refType="w"/>
                  <dgm:constr type="h" for="ch" forName="childTx" refFor="ch" refForName="child" op="equ"/>
                </dgm:constrLst>
              </dgm:if>
              <dgm:else name="Name13">
                <dgm:constrLst>
                  <dgm:constr type="l" for="ch" forName="child"/>
                  <dgm:constr type="t" for="ch" forName="child"/>
                  <dgm:constr type="w" for="ch" forName="child" refType="w"/>
                  <dgm:constr type="h" for="ch" forName="child" refType="h"/>
                  <dgm:constr type="l" for="ch" forName="childTx"/>
                  <dgm:constr type="r" for="ch" forName="childTx" refType="w" fact="0.825"/>
                  <dgm:constr type="h" for="ch" forName="childTx" refFor="ch" refForName="child" op="equ"/>
                </dgm:constrLst>
              </dgm:else>
            </dgm:choose>
            <dgm:ruleLst/>
            <dgm:layoutNode name="child" styleLbl="bgAccFollowNode1">
              <dgm:alg type="sp"/>
              <dgm:shape xmlns:r="http://schemas.openxmlformats.org/officeDocument/2006/relationships" type="rect" r:blip="">
                <dgm:adjLst/>
              </dgm:shape>
              <dgm:presOf axis="desOrSelf" ptType="node"/>
              <dgm:constrLst/>
              <dgm:ruleLst/>
            </dgm:layoutNode>
            <dgm:layoutNode name="childTx" styleLbl="bgAccFollowNode1">
              <dgm:varLst>
                <dgm:bulletEnabled val="1"/>
              </dgm:varLst>
              <dgm:alg type="tx">
                <dgm:param type="parTxLTRAlign" val="l"/>
              </dgm:alg>
              <dgm:shape xmlns:r="http://schemas.openxmlformats.org/officeDocument/2006/relationships" type="rect" r:blip="" hideGeom="1">
                <dgm:adjLst/>
              </dgm:shape>
              <dgm:presOf axis="desOrSelf" ptType="node"/>
              <dgm:choose name="Name14">
                <dgm:if name="Name15" func="var" arg="dir" op="equ" val="norm">
                  <dgm:constrLst>
                    <dgm:constr type="primFontSz" val="65"/>
                    <dgm:constr type="lMarg"/>
                  </dgm:constrLst>
                </dgm:if>
                <dgm:else name="Name16">
                  <dgm:constrLst>
                    <dgm:constr type="primFontSz" val="65"/>
                    <dgm:constr type="rMarg"/>
                  </dgm:constrLst>
                </dgm:else>
              </dgm:choose>
              <dgm:ruleLst>
                <dgm:rule type="primFontSz" val="5" fact="NaN" max="NaN"/>
              </dgm:ruleLst>
            </dgm:layoutNode>
          </dgm:layoutNode>
        </dgm:forEach>
      </dgm:layoutNode>
      <dgm:layoutNode name="neg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ircle" styleLbl="node1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lMarg"/>
          <dgm:constr type="rMarg"/>
          <dgm:constr type="tMarg"/>
          <dgm:constr type="bMarg"/>
          <dgm:constr type="h" refType="w"/>
        </dgm:constrLst>
        <dgm:ruleLst>
          <dgm:rule type="primFontSz" val="5" fact="NaN" max="NaN"/>
        </dgm:ruleLst>
      </dgm:layoutNode>
      <dgm:forEach name="Name17" axis="followSib" ptType="sibTrans" cnt="1">
        <dgm:layoutNode name="trans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5.xml><?xml version="1.0" encoding="utf-8"?>
<dgm:layoutDef xmlns:dgm="http://schemas.openxmlformats.org/drawingml/2006/diagram" xmlns:a="http://schemas.openxmlformats.org/drawingml/2006/main" uniqueId="urn:microsoft.com/office/officeart/2005/8/layout/hList9">
  <dgm:title val=""/>
  <dgm:desc val=""/>
  <dgm:catLst>
    <dgm:cat type="list" pri="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3" srcId="0" destId="1" srcOrd="0" destOrd="0"/>
        <dgm:cxn modelId="4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2"/>
        <dgm:pt modelId="21"/>
        <dgm:pt modelId="22"/>
        <dgm:pt modelId="23"/>
        <dgm:pt modelId="24"/>
        <dgm:pt modelId="3"/>
        <dgm:pt modelId="31"/>
        <dgm:pt modelId="32"/>
        <dgm:pt modelId="33"/>
        <dgm:pt modelId="34"/>
      </dgm:ptLst>
      <dgm:cxnLst>
        <dgm:cxn modelId="4" srcId="0" destId="1" srcOrd="0" destOrd="0"/>
        <dgm:cxn modelId="5" srcId="0" destId="2" srcOrd="1" destOrd="0"/>
        <dgm:cxn modelId="6" srcId="0" destId="3" srcOrd="1" destOrd="0"/>
        <dgm:cxn modelId="15" srcId="1" destId="11" srcOrd="0" destOrd="0"/>
        <dgm:cxn modelId="16" srcId="1" destId="12" srcOrd="0" destOrd="0"/>
        <dgm:cxn modelId="17" srcId="1" destId="13" srcOrd="0" destOrd="0"/>
        <dgm:cxn modelId="18" srcId="1" destId="14" srcOrd="0" destOrd="0"/>
        <dgm:cxn modelId="25" srcId="2" destId="21" srcOrd="0" destOrd="0"/>
        <dgm:cxn modelId="26" srcId="2" destId="22" srcOrd="0" destOrd="0"/>
        <dgm:cxn modelId="27" srcId="2" destId="23" srcOrd="0" destOrd="0"/>
        <dgm:cxn modelId="28" srcId="2" destId="24" srcOrd="0" destOrd="0"/>
        <dgm:cxn modelId="35" srcId="3" destId="31" srcOrd="0" destOrd="0"/>
        <dgm:cxn modelId="36" srcId="3" destId="32" srcOrd="0" destOrd="0"/>
        <dgm:cxn modelId="37" srcId="3" destId="33" srcOrd="0" destOrd="0"/>
        <dgm:cxn modelId="38" srcId="3" destId="34" srcOrd="0" destOrd="0"/>
      </dgm:cxnLst>
      <dgm:bg/>
      <dgm:whole/>
    </dgm:dataModel>
  </dgm:clrData>
  <dgm:layoutNode name="list">
    <dgm:varLst>
      <dgm:dir/>
      <dgm:animLvl val="lvl"/>
    </dgm:varLst>
    <dgm:choose name="Name0">
      <dgm:if name="Name1" func="var" arg="dir" op="equ" val="norm">
        <dgm:alg type="lin">
          <dgm:param type="linDir" val="fromL"/>
          <dgm:param type="fallback" val="2D"/>
          <dgm:param type="nodeVertAlign" val="t"/>
        </dgm:alg>
      </dgm:if>
      <dgm:else name="Name2">
        <dgm:alg type="lin">
          <dgm:param type="linDir" val="fromR"/>
          <dgm:param type="fallback" val="2D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ircle" refType="w" fact="0.5"/>
      <dgm:constr type="w" for="ch" forName="vertFlow" refType="w" fact="0.75"/>
      <dgm:constr type="h" for="des" forName="firstComp" refType="w" refFor="ch" refForName="vertFlow" fact="0.667"/>
      <dgm:constr type="h" for="des" forName="comp" refType="h" refFor="des" refForName="firstComp" op="equ"/>
      <dgm:constr type="h" for="des" forName="topSpace" refType="w" refFor="ch" refForName="circle" op="equ" fact="0.4"/>
      <dgm:constr type="w" for="ch" forName="posSpace" refType="w" fact="0.4"/>
      <dgm:constr type="w" for="ch" forName="negSpace" refType="w" fact="-1.15"/>
      <dgm:constr type="w" for="ch" forName="transSpace" refType="w" fact="0.75"/>
      <dgm:constr type="primFontSz" for="ch" forName="circle" op="equ" val="65"/>
      <dgm:constr type="primFontSz" for="des" forName="firstChildTx" val="65"/>
      <dgm:constr type="primFontSz" for="des" forName="childTx" refType="primFontSz" refFor="des" refForName="firstChildTx" op="equ"/>
    </dgm:constrLst>
    <dgm:ruleLst/>
    <dgm:forEach name="Name3" axis="ch" ptType="node">
      <dgm:layoutNode name="pos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vertFlow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firstComp" refType="w"/>
          <dgm:constr type="w" for="ch" forName="comp" refType="w"/>
        </dgm:constrLst>
        <dgm:ruleLst/>
        <dgm:layoutNode name="top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firstComp">
          <dgm:alg type="composite"/>
          <dgm:shape xmlns:r="http://schemas.openxmlformats.org/officeDocument/2006/relationships" r:blip="">
            <dgm:adjLst/>
          </dgm:shape>
          <dgm:presOf/>
          <dgm:choose name="Name4">
            <dgm:if name="Name5" func="var" arg="dir" op="equ" val="norm">
              <dgm:constrLst>
                <dgm:constr type="l" for="ch" forName="firstChild"/>
                <dgm:constr type="t" for="ch" forName="firstChild"/>
                <dgm:constr type="w" for="ch" forName="firstChild" refType="w"/>
                <dgm:constr type="h" for="ch" forName="firstChild" refType="h"/>
                <dgm:constr type="l" for="ch" forName="firstChildTx" refType="w" fact="0.16"/>
                <dgm:constr type="r" for="ch" forName="firstChildTx" refType="w"/>
                <dgm:constr type="h" for="ch" forName="firstChildTx" refFor="ch" refForName="firstChild" op="equ"/>
              </dgm:constrLst>
            </dgm:if>
            <dgm:else name="Name6">
              <dgm:constrLst>
                <dgm:constr type="l" for="ch" forName="firstChild"/>
                <dgm:constr type="t" for="ch" forName="firstChild"/>
                <dgm:constr type="w" for="ch" forName="firstChild" refType="w"/>
                <dgm:constr type="h" for="ch" forName="firstChild" refType="h"/>
                <dgm:constr type="l" for="ch" forName="firstChildTx"/>
                <dgm:constr type="r" for="ch" forName="firstChildTx" refType="w" fact="0.825"/>
                <dgm:constr type="h" for="ch" forName="firstChildTx" refFor="ch" refForName="firstChild" op="equ"/>
              </dgm:constrLst>
            </dgm:else>
          </dgm:choose>
          <dgm:ruleLst/>
          <dgm:layoutNode name="firstChild" styleLbl="bgAccFollowNode1">
            <dgm:alg type="sp"/>
            <dgm:shape xmlns:r="http://schemas.openxmlformats.org/officeDocument/2006/relationships" type="rect" r:blip="">
              <dgm:adjLst/>
            </dgm:shape>
            <dgm:presOf axis="ch desOrSelf" ptType="node node" cnt="1 0"/>
            <dgm:constrLst/>
            <dgm:ruleLst/>
          </dgm:layoutNode>
          <dgm:layoutNode name="firstChildTx" styleLbl="bgAccFollowNode1">
            <dgm:varLst>
              <dgm:bulletEnabled val="1"/>
            </dgm:varLst>
            <dgm:alg type="tx">
              <dgm:param type="parTxLTRAlign" val="l"/>
            </dgm:alg>
            <dgm:shape xmlns:r="http://schemas.openxmlformats.org/officeDocument/2006/relationships" type="rect" r:blip="" hideGeom="1">
              <dgm:adjLst/>
            </dgm:shape>
            <dgm:presOf axis="ch desOrSelf" ptType="node node" cnt="1 0"/>
            <dgm:choose name="Name7">
              <dgm:if name="Name8" func="var" arg="dir" op="equ" val="norm">
                <dgm:constrLst>
                  <dgm:constr type="primFontSz" val="65"/>
                  <dgm:constr type="lMarg"/>
                </dgm:constrLst>
              </dgm:if>
              <dgm:else name="Name9">
                <dgm:constrLst>
                  <dgm:constr type="primFontSz" val="65"/>
                  <dgm:constr type="rMarg"/>
                </dgm:constrLst>
              </dgm:else>
            </dgm:choose>
            <dgm:ruleLst>
              <dgm:rule type="primFontSz" val="5" fact="NaN" max="NaN"/>
            </dgm:ruleLst>
          </dgm:layoutNode>
        </dgm:layoutNode>
        <dgm:forEach name="Name10" axis="ch" ptType="node" st="2">
          <dgm:layoutNode name="comp">
            <dgm:alg type="composite"/>
            <dgm:shape xmlns:r="http://schemas.openxmlformats.org/officeDocument/2006/relationships" r:blip="">
              <dgm:adjLst/>
            </dgm:shape>
            <dgm:presOf/>
            <dgm:choose name="Name11">
              <dgm:if name="Name12" func="var" arg="dir" op="equ" val="norm">
                <dgm:constrLst>
                  <dgm:constr type="l" for="ch" forName="child"/>
                  <dgm:constr type="t" for="ch" forName="child"/>
                  <dgm:constr type="w" for="ch" forName="child" refType="w"/>
                  <dgm:constr type="h" for="ch" forName="child" refType="h"/>
                  <dgm:constr type="l" for="ch" forName="childTx" refType="w" fact="0.16"/>
                  <dgm:constr type="r" for="ch" forName="childTx" refType="w"/>
                  <dgm:constr type="h" for="ch" forName="childTx" refFor="ch" refForName="child" op="equ"/>
                </dgm:constrLst>
              </dgm:if>
              <dgm:else name="Name13">
                <dgm:constrLst>
                  <dgm:constr type="l" for="ch" forName="child"/>
                  <dgm:constr type="t" for="ch" forName="child"/>
                  <dgm:constr type="w" for="ch" forName="child" refType="w"/>
                  <dgm:constr type="h" for="ch" forName="child" refType="h"/>
                  <dgm:constr type="l" for="ch" forName="childTx"/>
                  <dgm:constr type="r" for="ch" forName="childTx" refType="w" fact="0.825"/>
                  <dgm:constr type="h" for="ch" forName="childTx" refFor="ch" refForName="child" op="equ"/>
                </dgm:constrLst>
              </dgm:else>
            </dgm:choose>
            <dgm:ruleLst/>
            <dgm:layoutNode name="child" styleLbl="bgAccFollowNode1">
              <dgm:alg type="sp"/>
              <dgm:shape xmlns:r="http://schemas.openxmlformats.org/officeDocument/2006/relationships" type="rect" r:blip="">
                <dgm:adjLst/>
              </dgm:shape>
              <dgm:presOf axis="desOrSelf" ptType="node"/>
              <dgm:constrLst/>
              <dgm:ruleLst/>
            </dgm:layoutNode>
            <dgm:layoutNode name="childTx" styleLbl="bgAccFollowNode1">
              <dgm:varLst>
                <dgm:bulletEnabled val="1"/>
              </dgm:varLst>
              <dgm:alg type="tx">
                <dgm:param type="parTxLTRAlign" val="l"/>
              </dgm:alg>
              <dgm:shape xmlns:r="http://schemas.openxmlformats.org/officeDocument/2006/relationships" type="rect" r:blip="" hideGeom="1">
                <dgm:adjLst/>
              </dgm:shape>
              <dgm:presOf axis="desOrSelf" ptType="node"/>
              <dgm:choose name="Name14">
                <dgm:if name="Name15" func="var" arg="dir" op="equ" val="norm">
                  <dgm:constrLst>
                    <dgm:constr type="primFontSz" val="65"/>
                    <dgm:constr type="lMarg"/>
                  </dgm:constrLst>
                </dgm:if>
                <dgm:else name="Name16">
                  <dgm:constrLst>
                    <dgm:constr type="primFontSz" val="65"/>
                    <dgm:constr type="rMarg"/>
                  </dgm:constrLst>
                </dgm:else>
              </dgm:choose>
              <dgm:ruleLst>
                <dgm:rule type="primFontSz" val="5" fact="NaN" max="NaN"/>
              </dgm:ruleLst>
            </dgm:layoutNode>
          </dgm:layoutNode>
        </dgm:forEach>
      </dgm:layoutNode>
      <dgm:layoutNode name="neg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ircle" styleLbl="node1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lMarg"/>
          <dgm:constr type="rMarg"/>
          <dgm:constr type="tMarg"/>
          <dgm:constr type="bMarg"/>
          <dgm:constr type="h" refType="w"/>
        </dgm:constrLst>
        <dgm:ruleLst>
          <dgm:rule type="primFontSz" val="5" fact="NaN" max="NaN"/>
        </dgm:ruleLst>
      </dgm:layoutNode>
      <dgm:forEach name="Name17" axis="followSib" ptType="sibTrans" cnt="1">
        <dgm:layoutNode name="trans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7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8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9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0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2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3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4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5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6563" cy="45085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1508" tIns="45754" rIns="91508" bIns="45754" numCol="1" anchor="t" anchorCtr="0" compatLnSpc="1">
            <a:prstTxWarp prst="textNoShape">
              <a:avLst/>
            </a:prstTxWarp>
          </a:bodyPr>
          <a:lstStyle>
            <a:lvl1pPr algn="l" eaLnBrk="0" hangingPunct="0">
              <a:defRPr sz="1200">
                <a:latin typeface="Times New Roman" pitchFamily="18" charset="0"/>
              </a:defRPr>
            </a:lvl1pPr>
          </a:lstStyle>
          <a:p>
            <a:endParaRPr lang="en-US" dirty="0"/>
          </a:p>
        </p:txBody>
      </p:sp>
      <p:sp>
        <p:nvSpPr>
          <p:cNvPr id="2051" name="Rectangle 3"/>
          <p:cNvSpPr>
            <a:spLocks noGrp="1" noRot="1" noChangeAspect="1" noChangeArrowheads="1"/>
          </p:cNvSpPr>
          <p:nvPr>
            <p:ph type="sldImg" idx="2"/>
          </p:nvPr>
        </p:nvSpPr>
        <p:spPr bwMode="auto">
          <a:xfrm>
            <a:off x="1114425" y="677863"/>
            <a:ext cx="4718050" cy="353853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52" name="Rectangle 4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5988" y="4440238"/>
            <a:ext cx="5114925" cy="41402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1508" tIns="45754" rIns="91508" bIns="45754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dt" idx="1"/>
          </p:nvPr>
        </p:nvSpPr>
        <p:spPr bwMode="auto">
          <a:xfrm>
            <a:off x="3970338" y="0"/>
            <a:ext cx="2976562" cy="45085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1508" tIns="45754" rIns="91508" bIns="45754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>
                <a:latin typeface="Times New Roman" pitchFamily="18" charset="0"/>
              </a:defRPr>
            </a:lvl1pPr>
          </a:lstStyle>
          <a:p>
            <a:endParaRPr lang="en-US" dirty="0"/>
          </a:p>
        </p:txBody>
      </p:sp>
      <p:sp>
        <p:nvSpPr>
          <p:cNvPr id="205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807450"/>
            <a:ext cx="2976563" cy="45085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1508" tIns="45754" rIns="91508" bIns="45754" numCol="1" anchor="b" anchorCtr="0" compatLnSpc="1">
            <a:prstTxWarp prst="textNoShape">
              <a:avLst/>
            </a:prstTxWarp>
          </a:bodyPr>
          <a:lstStyle>
            <a:lvl1pPr algn="l" eaLnBrk="0" hangingPunct="0">
              <a:defRPr sz="1200">
                <a:latin typeface="Times New Roman" pitchFamily="18" charset="0"/>
              </a:defRPr>
            </a:lvl1pPr>
          </a:lstStyle>
          <a:p>
            <a:endParaRPr lang="en-US" dirty="0"/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70338" y="8807450"/>
            <a:ext cx="2976562" cy="45085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1508" tIns="45754" rIns="91508" bIns="45754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>
                <a:latin typeface="Times New Roman" pitchFamily="18" charset="0"/>
              </a:defRPr>
            </a:lvl1pPr>
          </a:lstStyle>
          <a:p>
            <a:fld id="{536678DC-9CBE-4A6A-A461-A650706EC928}" type="slidenum">
              <a:rPr lang="en-US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0C4B519-329E-47D0-89C5-6F060234E786}" type="slidenum">
              <a:rPr lang="en-US"/>
              <a:pPr/>
              <a:t>2</a:t>
            </a:fld>
            <a:endParaRPr lang="en-US" dirty="0"/>
          </a:p>
        </p:txBody>
      </p:sp>
      <p:sp>
        <p:nvSpPr>
          <p:cNvPr id="143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i-FI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0C4B519-329E-47D0-89C5-6F060234E786}" type="slidenum">
              <a:rPr lang="en-US"/>
              <a:pPr/>
              <a:t>3</a:t>
            </a:fld>
            <a:endParaRPr lang="en-US" dirty="0"/>
          </a:p>
        </p:txBody>
      </p:sp>
      <p:sp>
        <p:nvSpPr>
          <p:cNvPr id="143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i-FI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0C4B519-329E-47D0-89C5-6F060234E786}" type="slidenum">
              <a:rPr lang="en-US"/>
              <a:pPr/>
              <a:t>4</a:t>
            </a:fld>
            <a:endParaRPr lang="en-US" dirty="0"/>
          </a:p>
        </p:txBody>
      </p:sp>
      <p:sp>
        <p:nvSpPr>
          <p:cNvPr id="143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i-FI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0C4B519-329E-47D0-89C5-6F060234E786}" type="slidenum">
              <a:rPr lang="en-US"/>
              <a:pPr/>
              <a:t>5</a:t>
            </a:fld>
            <a:endParaRPr lang="en-US" dirty="0"/>
          </a:p>
        </p:txBody>
      </p:sp>
      <p:sp>
        <p:nvSpPr>
          <p:cNvPr id="143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i-FI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0C4B519-329E-47D0-89C5-6F060234E786}" type="slidenum">
              <a:rPr lang="en-US"/>
              <a:pPr/>
              <a:t>6</a:t>
            </a:fld>
            <a:endParaRPr lang="en-US" dirty="0"/>
          </a:p>
        </p:txBody>
      </p:sp>
      <p:sp>
        <p:nvSpPr>
          <p:cNvPr id="143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i-FI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0C4B519-329E-47D0-89C5-6F060234E786}" type="slidenum">
              <a:rPr lang="en-US"/>
              <a:pPr/>
              <a:t>7</a:t>
            </a:fld>
            <a:endParaRPr lang="en-US" dirty="0"/>
          </a:p>
        </p:txBody>
      </p:sp>
      <p:sp>
        <p:nvSpPr>
          <p:cNvPr id="143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i-FI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0C4B519-329E-47D0-89C5-6F060234E786}" type="slidenum">
              <a:rPr lang="en-US"/>
              <a:pPr/>
              <a:t>8</a:t>
            </a:fld>
            <a:endParaRPr lang="en-US" dirty="0"/>
          </a:p>
        </p:txBody>
      </p:sp>
      <p:sp>
        <p:nvSpPr>
          <p:cNvPr id="143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i-FI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0C4B519-329E-47D0-89C5-6F060234E786}" type="slidenum">
              <a:rPr lang="en-US"/>
              <a:pPr/>
              <a:t>9</a:t>
            </a:fld>
            <a:endParaRPr lang="en-US" dirty="0"/>
          </a:p>
        </p:txBody>
      </p:sp>
      <p:sp>
        <p:nvSpPr>
          <p:cNvPr id="143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i-FI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0C4B519-329E-47D0-89C5-6F060234E786}" type="slidenum">
              <a:rPr lang="en-US"/>
              <a:pPr/>
              <a:t>10</a:t>
            </a:fld>
            <a:endParaRPr lang="en-US" dirty="0"/>
          </a:p>
        </p:txBody>
      </p:sp>
      <p:sp>
        <p:nvSpPr>
          <p:cNvPr id="143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i-FI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0C4B519-329E-47D0-89C5-6F060234E786}" type="slidenum">
              <a:rPr lang="en-US"/>
              <a:pPr/>
              <a:t>11</a:t>
            </a:fld>
            <a:endParaRPr lang="en-US" dirty="0"/>
          </a:p>
        </p:txBody>
      </p:sp>
      <p:sp>
        <p:nvSpPr>
          <p:cNvPr id="143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i-FI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0C4B519-329E-47D0-89C5-6F060234E786}" type="slidenum">
              <a:rPr lang="en-US"/>
              <a:pPr/>
              <a:t>12</a:t>
            </a:fld>
            <a:endParaRPr lang="en-US" dirty="0"/>
          </a:p>
        </p:txBody>
      </p:sp>
      <p:sp>
        <p:nvSpPr>
          <p:cNvPr id="143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i-FI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0C4B519-329E-47D0-89C5-6F060234E786}" type="slidenum">
              <a:rPr lang="en-US"/>
              <a:pPr/>
              <a:t>13</a:t>
            </a:fld>
            <a:endParaRPr lang="en-US" dirty="0"/>
          </a:p>
        </p:txBody>
      </p:sp>
      <p:sp>
        <p:nvSpPr>
          <p:cNvPr id="143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i-FI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0C4B519-329E-47D0-89C5-6F060234E786}" type="slidenum">
              <a:rPr lang="en-US"/>
              <a:pPr/>
              <a:t>14</a:t>
            </a:fld>
            <a:endParaRPr lang="en-US" dirty="0"/>
          </a:p>
        </p:txBody>
      </p:sp>
      <p:sp>
        <p:nvSpPr>
          <p:cNvPr id="143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i-FI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0C4B519-329E-47D0-89C5-6F060234E786}" type="slidenum">
              <a:rPr lang="en-US"/>
              <a:pPr/>
              <a:t>15</a:t>
            </a:fld>
            <a:endParaRPr lang="en-US" dirty="0"/>
          </a:p>
        </p:txBody>
      </p:sp>
      <p:sp>
        <p:nvSpPr>
          <p:cNvPr id="143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i-FI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0C4B519-329E-47D0-89C5-6F060234E786}" type="slidenum">
              <a:rPr lang="en-US"/>
              <a:pPr/>
              <a:t>16</a:t>
            </a:fld>
            <a:endParaRPr lang="en-US" dirty="0"/>
          </a:p>
        </p:txBody>
      </p:sp>
      <p:sp>
        <p:nvSpPr>
          <p:cNvPr id="143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i-FI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0C4B519-329E-47D0-89C5-6F060234E786}" type="slidenum">
              <a:rPr lang="en-US"/>
              <a:pPr/>
              <a:t>17</a:t>
            </a:fld>
            <a:endParaRPr lang="en-US" dirty="0"/>
          </a:p>
        </p:txBody>
      </p:sp>
      <p:sp>
        <p:nvSpPr>
          <p:cNvPr id="143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i-FI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0C4B519-329E-47D0-89C5-6F060234E786}" type="slidenum">
              <a:rPr lang="en-US"/>
              <a:pPr/>
              <a:t>18</a:t>
            </a:fld>
            <a:endParaRPr lang="en-US" dirty="0"/>
          </a:p>
        </p:txBody>
      </p:sp>
      <p:sp>
        <p:nvSpPr>
          <p:cNvPr id="143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i-FI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0C4B519-329E-47D0-89C5-6F060234E786}" type="slidenum">
              <a:rPr lang="en-US"/>
              <a:pPr/>
              <a:t>19</a:t>
            </a:fld>
            <a:endParaRPr lang="en-US" dirty="0"/>
          </a:p>
        </p:txBody>
      </p:sp>
      <p:sp>
        <p:nvSpPr>
          <p:cNvPr id="143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i-FI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0C4B519-329E-47D0-89C5-6F060234E786}" type="slidenum">
              <a:rPr lang="en-US"/>
              <a:pPr/>
              <a:t>20</a:t>
            </a:fld>
            <a:endParaRPr lang="en-US" dirty="0"/>
          </a:p>
        </p:txBody>
      </p:sp>
      <p:sp>
        <p:nvSpPr>
          <p:cNvPr id="143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i-FI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0C4B519-329E-47D0-89C5-6F060234E786}" type="slidenum">
              <a:rPr lang="en-US"/>
              <a:pPr/>
              <a:t>21</a:t>
            </a:fld>
            <a:endParaRPr lang="en-US" dirty="0"/>
          </a:p>
        </p:txBody>
      </p:sp>
      <p:sp>
        <p:nvSpPr>
          <p:cNvPr id="143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i-FI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0C4B519-329E-47D0-89C5-6F060234E786}" type="slidenum">
              <a:rPr lang="en-US"/>
              <a:pPr/>
              <a:t>22</a:t>
            </a:fld>
            <a:endParaRPr lang="en-US" dirty="0"/>
          </a:p>
        </p:txBody>
      </p:sp>
      <p:sp>
        <p:nvSpPr>
          <p:cNvPr id="143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i-FI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0C4B519-329E-47D0-89C5-6F060234E786}" type="slidenum">
              <a:rPr lang="en-US"/>
              <a:pPr/>
              <a:t>23</a:t>
            </a:fld>
            <a:endParaRPr lang="en-US" dirty="0"/>
          </a:p>
        </p:txBody>
      </p:sp>
      <p:sp>
        <p:nvSpPr>
          <p:cNvPr id="143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i-FI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0C4B519-329E-47D0-89C5-6F060234E786}" type="slidenum">
              <a:rPr lang="en-US"/>
              <a:pPr/>
              <a:t>24</a:t>
            </a:fld>
            <a:endParaRPr lang="en-US" dirty="0"/>
          </a:p>
        </p:txBody>
      </p:sp>
      <p:sp>
        <p:nvSpPr>
          <p:cNvPr id="143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i-FI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0C4B519-329E-47D0-89C5-6F060234E786}" type="slidenum">
              <a:rPr lang="en-US"/>
              <a:pPr/>
              <a:t>25</a:t>
            </a:fld>
            <a:endParaRPr lang="en-US" dirty="0"/>
          </a:p>
        </p:txBody>
      </p:sp>
      <p:sp>
        <p:nvSpPr>
          <p:cNvPr id="143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i-FI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0C4B519-329E-47D0-89C5-6F060234E786}" type="slidenum">
              <a:rPr lang="en-US"/>
              <a:pPr/>
              <a:t>26</a:t>
            </a:fld>
            <a:endParaRPr lang="en-US" dirty="0"/>
          </a:p>
        </p:txBody>
      </p:sp>
      <p:sp>
        <p:nvSpPr>
          <p:cNvPr id="143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i-FI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l" eaLnBrk="1" latinLnBrk="0" hangingPunct="1"/>
            <a:fld id="{48D92626-37D2-4832-BF7A-BC283494A20D}" type="datetimeFigureOut">
              <a:rPr lang="en-US" smtClean="0"/>
              <a:pPr algn="l" eaLnBrk="1" latinLnBrk="0" hangingPunct="1"/>
              <a:t>10/29/2010</a:t>
            </a:fld>
            <a:endParaRPr lang="en-US" dirty="0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 dirty="0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 eaLnBrk="1" latinLnBrk="0" hangingPunct="1"/>
            <a:fld id="{8C592886-E571-45D5-8B56-343DC94F8FA6}" type="slidenum">
              <a:rPr kumimoji="0" lang="en-US" smtClean="0"/>
              <a:pPr algn="r" eaLnBrk="1" latinLnBrk="0" hangingPunct="1"/>
              <a:t>‹#›</a:t>
            </a:fld>
            <a:endParaRPr kumimoji="0" lang="en-US" dirty="0">
              <a:solidFill>
                <a:schemeClr val="tx2">
                  <a:shade val="90000"/>
                </a:schemeClr>
              </a:solidFill>
            </a:endParaRP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med">
    <p:wipe dir="d"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D92626-37D2-4832-BF7A-BC283494A20D}" type="datetimeFigureOut">
              <a:rPr lang="en-US" smtClean="0"/>
              <a:pPr/>
              <a:t>10/29/2010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592886-E571-45D5-8B56-343DC94F8FA6}" type="slidenum">
              <a:rPr kumimoji="0" lang="en-US" smtClean="0"/>
              <a:pPr/>
              <a:t>‹#›</a:t>
            </a:fld>
            <a:endParaRPr kumimoji="0" lang="en-US" dirty="0"/>
          </a:p>
        </p:txBody>
      </p:sp>
    </p:spTree>
  </p:cSld>
  <p:clrMapOvr>
    <a:masterClrMapping/>
  </p:clrMapOvr>
  <p:transition spd="med">
    <p:wipe dir="d"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l" eaLnBrk="1" latinLnBrk="0" hangingPunct="1"/>
            <a:fld id="{48D92626-37D2-4832-BF7A-BC283494A20D}" type="datetimeFigureOut">
              <a:rPr lang="en-US" smtClean="0"/>
              <a:pPr algn="l" eaLnBrk="1" latinLnBrk="0" hangingPunct="1"/>
              <a:t>10/29/2010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 eaLnBrk="1" latinLnBrk="0" hangingPunct="1"/>
            <a:fld id="{8C592886-E571-45D5-8B56-343DC94F8FA6}" type="slidenum">
              <a:rPr kumimoji="0" lang="en-US" smtClean="0"/>
              <a:pPr algn="r" eaLnBrk="1" latinLnBrk="0" hangingPunct="1"/>
              <a:t>‹#›</a:t>
            </a:fld>
            <a:endParaRPr kumimoji="0" lang="en-US" dirty="0">
              <a:solidFill>
                <a:schemeClr val="tx2">
                  <a:shade val="90000"/>
                </a:schemeClr>
              </a:solidFill>
            </a:endParaRP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med">
    <p:wipe dir="d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D92626-37D2-4832-BF7A-BC283494A20D}" type="datetimeFigureOut">
              <a:rPr lang="en-US" smtClean="0"/>
              <a:pPr/>
              <a:t>10/29/2010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592886-E571-45D5-8B56-343DC94F8FA6}" type="slidenum">
              <a:rPr kumimoji="0" lang="en-US" smtClean="0"/>
              <a:pPr/>
              <a:t>‹#›</a:t>
            </a:fld>
            <a:endParaRPr kumimoji="0" lang="en-US" dirty="0"/>
          </a:p>
        </p:txBody>
      </p:sp>
    </p:spTree>
  </p:cSld>
  <p:clrMapOvr>
    <a:masterClrMapping/>
  </p:clrMapOvr>
  <p:transition spd="med">
    <p:wipe dir="d"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D92626-37D2-4832-BF7A-BC283494A20D}" type="datetimeFigureOut">
              <a:rPr lang="en-US" smtClean="0"/>
              <a:pPr/>
              <a:t>10/29/2010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592886-E571-45D5-8B56-343DC94F8FA6}" type="slidenum">
              <a:rPr kumimoji="0" lang="en-US" smtClean="0"/>
              <a:pPr/>
              <a:t>‹#›</a:t>
            </a:fld>
            <a:endParaRPr kumimoji="0" lang="en-US" dirty="0"/>
          </a:p>
        </p:txBody>
      </p:sp>
    </p:spTree>
  </p:cSld>
  <p:clrMapOvr>
    <a:masterClrMapping/>
  </p:clrMapOvr>
  <p:transition spd="med">
    <p:wipe dir="d"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D92626-37D2-4832-BF7A-BC283494A20D}" type="datetimeFigureOut">
              <a:rPr lang="en-US" smtClean="0"/>
              <a:pPr/>
              <a:t>10/29/2010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592886-E571-45D5-8B56-343DC94F8FA6}" type="slidenum">
              <a:rPr kumimoji="0" lang="en-US" smtClean="0"/>
              <a:pPr/>
              <a:t>‹#›</a:t>
            </a:fld>
            <a:endParaRPr kumimoji="0" lang="en-US" dirty="0"/>
          </a:p>
        </p:txBody>
      </p:sp>
    </p:spTree>
  </p:cSld>
  <p:clrMapOvr>
    <a:masterClrMapping/>
  </p:clrMapOvr>
  <p:transition spd="med">
    <p:wipe dir="d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D92626-37D2-4832-BF7A-BC283494A20D}" type="datetimeFigureOut">
              <a:rPr lang="en-US" smtClean="0"/>
              <a:pPr/>
              <a:t>10/29/2010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592886-E571-45D5-8B56-343DC94F8FA6}" type="slidenum">
              <a:rPr kumimoji="0" lang="en-US" smtClean="0"/>
              <a:pPr/>
              <a:t>‹#›</a:t>
            </a:fld>
            <a:endParaRPr kumimoji="0" lang="en-US" dirty="0"/>
          </a:p>
        </p:txBody>
      </p:sp>
    </p:spTree>
  </p:cSld>
  <p:clrMapOvr>
    <a:masterClrMapping/>
  </p:clrMapOvr>
  <p:transition spd="med">
    <p:wipe dir="d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l" eaLnBrk="1" latinLnBrk="0" hangingPunct="1"/>
            <a:fld id="{48D92626-37D2-4832-BF7A-BC283494A20D}" type="datetimeFigureOut">
              <a:rPr lang="en-US" smtClean="0"/>
              <a:pPr algn="l" eaLnBrk="1" latinLnBrk="0" hangingPunct="1"/>
              <a:t>10/29/2010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 eaLnBrk="1" latinLnBrk="0" hangingPunct="1"/>
            <a:fld id="{8C592886-E571-45D5-8B56-343DC94F8FA6}" type="slidenum">
              <a:rPr kumimoji="0" lang="en-US" smtClean="0"/>
              <a:pPr algn="r" eaLnBrk="1" latinLnBrk="0" hangingPunct="1"/>
              <a:t>‹#›</a:t>
            </a:fld>
            <a:endParaRPr kumimoji="0" lang="en-US" dirty="0">
              <a:solidFill>
                <a:schemeClr val="tx2">
                  <a:shade val="90000"/>
                </a:schemeClr>
              </a:solidFill>
            </a:endParaRPr>
          </a:p>
        </p:txBody>
      </p:sp>
    </p:spTree>
  </p:cSld>
  <p:clrMapOvr>
    <a:masterClrMapping/>
  </p:clrMapOvr>
  <p:transition spd="med">
    <p:wipe dir="d"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l" eaLnBrk="1" latinLnBrk="0" hangingPunct="1"/>
            <a:fld id="{48D92626-37D2-4832-BF7A-BC283494A20D}" type="datetimeFigureOut">
              <a:rPr lang="en-US" smtClean="0"/>
              <a:pPr algn="l" eaLnBrk="1" latinLnBrk="0" hangingPunct="1"/>
              <a:t>10/29/2010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pPr algn="r" eaLnBrk="1" latinLnBrk="0" hangingPunct="1"/>
            <a:fld id="{8C592886-E571-45D5-8B56-343DC94F8FA6}" type="slidenum">
              <a:rPr kumimoji="0" lang="en-US" smtClean="0"/>
              <a:pPr algn="r" eaLnBrk="1" latinLnBrk="0" hangingPunct="1"/>
              <a:t>‹#›</a:t>
            </a:fld>
            <a:endParaRPr kumimoji="0" lang="en-US" dirty="0">
              <a:solidFill>
                <a:schemeClr val="tx2">
                  <a:shade val="90000"/>
                </a:schemeClr>
              </a:solidFill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dirty="0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 spd="med">
    <p:wipe dir="d"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D92626-37D2-4832-BF7A-BC283494A20D}" type="datetimeFigureOut">
              <a:rPr lang="en-US" smtClean="0"/>
              <a:pPr/>
              <a:t>10/29/2010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592886-E571-45D5-8B56-343DC94F8FA6}" type="slidenum">
              <a:rPr kumimoji="0" lang="en-US" smtClean="0"/>
              <a:pPr/>
              <a:t>‹#›</a:t>
            </a:fld>
            <a:endParaRPr kumimoji="0" lang="en-US" dirty="0"/>
          </a:p>
        </p:txBody>
      </p:sp>
    </p:spTree>
  </p:cSld>
  <p:clrMapOvr>
    <a:masterClrMapping/>
  </p:clrMapOvr>
  <p:transition spd="med">
    <p:wipe dir="d"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D92626-37D2-4832-BF7A-BC283494A20D}" type="datetimeFigureOut">
              <a:rPr lang="en-US" smtClean="0"/>
              <a:pPr/>
              <a:t>10/29/2010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592886-E571-45D5-8B56-343DC94F8FA6}" type="slidenum">
              <a:rPr kumimoji="0" lang="en-US" smtClean="0"/>
              <a:pPr/>
              <a:t>‹#›</a:t>
            </a:fld>
            <a:endParaRPr kumimoji="0" lang="en-US" dirty="0"/>
          </a:p>
        </p:txBody>
      </p:sp>
    </p:spTree>
  </p:cSld>
  <p:clrMapOvr>
    <a:masterClrMapping/>
  </p:clrMapOvr>
  <p:transition spd="med">
    <p:wipe dir="d"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 algn="l" eaLnBrk="1" latinLnBrk="0" hangingPunct="1"/>
            <a:fld id="{48D92626-37D2-4832-BF7A-BC283494A20D}" type="datetimeFigureOut">
              <a:rPr lang="en-US" smtClean="0"/>
              <a:pPr algn="l" eaLnBrk="1" latinLnBrk="0" hangingPunct="1"/>
              <a:t>10/29/2010</a:t>
            </a:fld>
            <a:endParaRPr lang="en-US" sz="1300" dirty="0">
              <a:solidFill>
                <a:schemeClr val="bg2">
                  <a:tint val="60000"/>
                  <a:satMod val="155000"/>
                </a:schemeClr>
              </a:solidFill>
            </a:endParaRPr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 algn="r" eaLnBrk="1" latinLnBrk="0" hangingPunct="1"/>
            <a:endParaRPr kumimoji="0" lang="en-US" sz="1300" dirty="0">
              <a:solidFill>
                <a:schemeClr val="bg2">
                  <a:tint val="60000"/>
                  <a:satMod val="155000"/>
                </a:schemeClr>
              </a:solidFill>
            </a:endParaRPr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 algn="r" eaLnBrk="1" latinLnBrk="0" hangingPunct="1"/>
            <a:fld id="{8C592886-E571-45D5-8B56-343DC94F8FA6}" type="slidenum">
              <a:rPr kumimoji="0" lang="en-US" smtClean="0"/>
              <a:pPr algn="r" eaLnBrk="1" latinLnBrk="0" hangingPunct="1"/>
              <a:t>‹#›</a:t>
            </a:fld>
            <a:endParaRPr kumimoji="0" lang="en-US" sz="1600" b="1" dirty="0">
              <a:solidFill>
                <a:schemeClr val="tx2">
                  <a:shade val="90000"/>
                </a:schemeClr>
              </a:solidFill>
              <a:effectLst/>
            </a:endParaRPr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 dirty="0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 dirty="0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ransition spd="med">
    <p:wipe dir="d"/>
  </p:transition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thelanguagemenu.com/" TargetMode="External"/><Relationship Id="rId2" Type="http://schemas.openxmlformats.org/officeDocument/2006/relationships/slideLayout" Target="../slideLayouts/slideLayout9.xml"/><Relationship Id="rId1" Type="http://schemas.openxmlformats.org/officeDocument/2006/relationships/audio" Target="../media/audio1.wav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1.xml"/><Relationship Id="rId3" Type="http://schemas.openxmlformats.org/officeDocument/2006/relationships/slideLayout" Target="../slideLayouts/slideLayout7.xml"/><Relationship Id="rId7" Type="http://schemas.openxmlformats.org/officeDocument/2006/relationships/diagramLayout" Target="../diagrams/layout1.xml"/><Relationship Id="rId2" Type="http://schemas.openxmlformats.org/officeDocument/2006/relationships/audio" Target="../media/audio2.wav"/><Relationship Id="rId1" Type="http://schemas.openxmlformats.org/officeDocument/2006/relationships/tags" Target="../tags/tag1.xml"/><Relationship Id="rId6" Type="http://schemas.openxmlformats.org/officeDocument/2006/relationships/diagramData" Target="../diagrams/data1.xml"/><Relationship Id="rId11" Type="http://schemas.openxmlformats.org/officeDocument/2006/relationships/image" Target="../media/image4.png"/><Relationship Id="rId5" Type="http://schemas.openxmlformats.org/officeDocument/2006/relationships/hyperlink" Target="http://www.thelanguagemenu.com/" TargetMode="External"/><Relationship Id="rId10" Type="http://schemas.microsoft.com/office/2007/relationships/diagramDrawing" Target="../diagrams/drawing1.xml"/><Relationship Id="rId4" Type="http://schemas.openxmlformats.org/officeDocument/2006/relationships/notesSlide" Target="../notesSlides/notesSlide1.xml"/><Relationship Id="rId9" Type="http://schemas.openxmlformats.org/officeDocument/2006/relationships/diagramColors" Target="../diagrams/colors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2.xml"/><Relationship Id="rId3" Type="http://schemas.openxmlformats.org/officeDocument/2006/relationships/slideLayout" Target="../slideLayouts/slideLayout7.xml"/><Relationship Id="rId7" Type="http://schemas.openxmlformats.org/officeDocument/2006/relationships/diagramQuickStyle" Target="../diagrams/quickStyle2.xml"/><Relationship Id="rId2" Type="http://schemas.openxmlformats.org/officeDocument/2006/relationships/audio" Target="../media/audio3.wav"/><Relationship Id="rId1" Type="http://schemas.openxmlformats.org/officeDocument/2006/relationships/tags" Target="../tags/tag2.xml"/><Relationship Id="rId6" Type="http://schemas.openxmlformats.org/officeDocument/2006/relationships/diagramLayout" Target="../diagrams/layout2.xml"/><Relationship Id="rId11" Type="http://schemas.openxmlformats.org/officeDocument/2006/relationships/image" Target="../media/image5.png"/><Relationship Id="rId5" Type="http://schemas.openxmlformats.org/officeDocument/2006/relationships/diagramData" Target="../diagrams/data2.xml"/><Relationship Id="rId10" Type="http://schemas.openxmlformats.org/officeDocument/2006/relationships/hyperlink" Target="http://www.thelanguagemenu.com/" TargetMode="External"/><Relationship Id="rId4" Type="http://schemas.openxmlformats.org/officeDocument/2006/relationships/notesSlide" Target="../notesSlides/notesSlide2.xml"/><Relationship Id="rId9" Type="http://schemas.microsoft.com/office/2007/relationships/diagramDrawing" Target="../diagrams/drawing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3.xml"/><Relationship Id="rId3" Type="http://schemas.openxmlformats.org/officeDocument/2006/relationships/slideLayout" Target="../slideLayouts/slideLayout7.xml"/><Relationship Id="rId7" Type="http://schemas.openxmlformats.org/officeDocument/2006/relationships/diagramQuickStyle" Target="../diagrams/quickStyle3.xml"/><Relationship Id="rId2" Type="http://schemas.openxmlformats.org/officeDocument/2006/relationships/audio" Target="../media/audio4.wav"/><Relationship Id="rId1" Type="http://schemas.openxmlformats.org/officeDocument/2006/relationships/tags" Target="../tags/tag3.xml"/><Relationship Id="rId6" Type="http://schemas.openxmlformats.org/officeDocument/2006/relationships/diagramLayout" Target="../diagrams/layout3.xml"/><Relationship Id="rId11" Type="http://schemas.openxmlformats.org/officeDocument/2006/relationships/image" Target="../media/image6.png"/><Relationship Id="rId5" Type="http://schemas.openxmlformats.org/officeDocument/2006/relationships/diagramData" Target="../diagrams/data3.xml"/><Relationship Id="rId10" Type="http://schemas.openxmlformats.org/officeDocument/2006/relationships/hyperlink" Target="http://www.thelanguagemenu.com/" TargetMode="External"/><Relationship Id="rId4" Type="http://schemas.openxmlformats.org/officeDocument/2006/relationships/notesSlide" Target="../notesSlides/notesSlide3.xml"/><Relationship Id="rId9" Type="http://schemas.microsoft.com/office/2007/relationships/diagramDrawing" Target="../diagrams/drawing3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4.xml"/><Relationship Id="rId3" Type="http://schemas.openxmlformats.org/officeDocument/2006/relationships/slideLayout" Target="../slideLayouts/slideLayout7.xml"/><Relationship Id="rId7" Type="http://schemas.openxmlformats.org/officeDocument/2006/relationships/diagramQuickStyle" Target="../diagrams/quickStyle4.xml"/><Relationship Id="rId2" Type="http://schemas.openxmlformats.org/officeDocument/2006/relationships/audio" Target="../media/audio5.wav"/><Relationship Id="rId1" Type="http://schemas.openxmlformats.org/officeDocument/2006/relationships/tags" Target="../tags/tag4.xml"/><Relationship Id="rId6" Type="http://schemas.openxmlformats.org/officeDocument/2006/relationships/diagramLayout" Target="../diagrams/layout4.xml"/><Relationship Id="rId11" Type="http://schemas.openxmlformats.org/officeDocument/2006/relationships/image" Target="../media/image7.png"/><Relationship Id="rId5" Type="http://schemas.openxmlformats.org/officeDocument/2006/relationships/diagramData" Target="../diagrams/data4.xml"/><Relationship Id="rId10" Type="http://schemas.openxmlformats.org/officeDocument/2006/relationships/hyperlink" Target="http://www.thelanguagemenu.com/" TargetMode="External"/><Relationship Id="rId4" Type="http://schemas.openxmlformats.org/officeDocument/2006/relationships/notesSlide" Target="../notesSlides/notesSlide4.xml"/><Relationship Id="rId9" Type="http://schemas.microsoft.com/office/2007/relationships/diagramDrawing" Target="../diagrams/drawing4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5.xml"/><Relationship Id="rId3" Type="http://schemas.openxmlformats.org/officeDocument/2006/relationships/slideLayout" Target="../slideLayouts/slideLayout7.xml"/><Relationship Id="rId7" Type="http://schemas.openxmlformats.org/officeDocument/2006/relationships/diagramQuickStyle" Target="../diagrams/quickStyle5.xml"/><Relationship Id="rId2" Type="http://schemas.openxmlformats.org/officeDocument/2006/relationships/audio" Target="../media/audio6.wav"/><Relationship Id="rId1" Type="http://schemas.openxmlformats.org/officeDocument/2006/relationships/tags" Target="../tags/tag5.xml"/><Relationship Id="rId6" Type="http://schemas.openxmlformats.org/officeDocument/2006/relationships/diagramLayout" Target="../diagrams/layout5.xml"/><Relationship Id="rId11" Type="http://schemas.openxmlformats.org/officeDocument/2006/relationships/image" Target="../media/image4.png"/><Relationship Id="rId5" Type="http://schemas.openxmlformats.org/officeDocument/2006/relationships/diagramData" Target="../diagrams/data5.xml"/><Relationship Id="rId10" Type="http://schemas.openxmlformats.org/officeDocument/2006/relationships/hyperlink" Target="http://www.thelanguagemenu.com/" TargetMode="External"/><Relationship Id="rId4" Type="http://schemas.openxmlformats.org/officeDocument/2006/relationships/notesSlide" Target="../notesSlides/notesSlide5.xml"/><Relationship Id="rId9" Type="http://schemas.microsoft.com/office/2007/relationships/diagramDrawing" Target="../diagrams/drawing5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6.xml"/><Relationship Id="rId3" Type="http://schemas.openxmlformats.org/officeDocument/2006/relationships/slideLayout" Target="../slideLayouts/slideLayout7.xml"/><Relationship Id="rId7" Type="http://schemas.openxmlformats.org/officeDocument/2006/relationships/diagramQuickStyle" Target="../diagrams/quickStyle6.xml"/><Relationship Id="rId2" Type="http://schemas.openxmlformats.org/officeDocument/2006/relationships/audio" Target="../media/audio7.wav"/><Relationship Id="rId1" Type="http://schemas.openxmlformats.org/officeDocument/2006/relationships/tags" Target="../tags/tag6.xml"/><Relationship Id="rId6" Type="http://schemas.openxmlformats.org/officeDocument/2006/relationships/diagramLayout" Target="../diagrams/layout6.xml"/><Relationship Id="rId11" Type="http://schemas.openxmlformats.org/officeDocument/2006/relationships/image" Target="../media/image4.png"/><Relationship Id="rId5" Type="http://schemas.openxmlformats.org/officeDocument/2006/relationships/diagramData" Target="../diagrams/data6.xml"/><Relationship Id="rId10" Type="http://schemas.openxmlformats.org/officeDocument/2006/relationships/hyperlink" Target="http://www.thelanguagemenu.com/" TargetMode="External"/><Relationship Id="rId4" Type="http://schemas.openxmlformats.org/officeDocument/2006/relationships/notesSlide" Target="../notesSlides/notesSlide6.xml"/><Relationship Id="rId9" Type="http://schemas.microsoft.com/office/2007/relationships/diagramDrawing" Target="../diagrams/drawing6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7.xml"/><Relationship Id="rId3" Type="http://schemas.openxmlformats.org/officeDocument/2006/relationships/slideLayout" Target="../slideLayouts/slideLayout7.xml"/><Relationship Id="rId7" Type="http://schemas.openxmlformats.org/officeDocument/2006/relationships/diagramQuickStyle" Target="../diagrams/quickStyle7.xml"/><Relationship Id="rId2" Type="http://schemas.openxmlformats.org/officeDocument/2006/relationships/audio" Target="../media/audio8.wav"/><Relationship Id="rId1" Type="http://schemas.openxmlformats.org/officeDocument/2006/relationships/tags" Target="../tags/tag7.xml"/><Relationship Id="rId6" Type="http://schemas.openxmlformats.org/officeDocument/2006/relationships/diagramLayout" Target="../diagrams/layout7.xml"/><Relationship Id="rId11" Type="http://schemas.openxmlformats.org/officeDocument/2006/relationships/image" Target="../media/image4.png"/><Relationship Id="rId5" Type="http://schemas.openxmlformats.org/officeDocument/2006/relationships/diagramData" Target="../diagrams/data7.xml"/><Relationship Id="rId10" Type="http://schemas.openxmlformats.org/officeDocument/2006/relationships/hyperlink" Target="http://www.thelanguagemenu.com/" TargetMode="External"/><Relationship Id="rId4" Type="http://schemas.openxmlformats.org/officeDocument/2006/relationships/notesSlide" Target="../notesSlides/notesSlide7.xml"/><Relationship Id="rId9" Type="http://schemas.microsoft.com/office/2007/relationships/diagramDrawing" Target="../diagrams/drawing7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8.xml"/><Relationship Id="rId3" Type="http://schemas.openxmlformats.org/officeDocument/2006/relationships/slideLayout" Target="../slideLayouts/slideLayout7.xml"/><Relationship Id="rId7" Type="http://schemas.openxmlformats.org/officeDocument/2006/relationships/diagramQuickStyle" Target="../diagrams/quickStyle8.xml"/><Relationship Id="rId2" Type="http://schemas.openxmlformats.org/officeDocument/2006/relationships/audio" Target="../media/audio9.wav"/><Relationship Id="rId1" Type="http://schemas.openxmlformats.org/officeDocument/2006/relationships/tags" Target="../tags/tag8.xml"/><Relationship Id="rId6" Type="http://schemas.openxmlformats.org/officeDocument/2006/relationships/diagramLayout" Target="../diagrams/layout8.xml"/><Relationship Id="rId11" Type="http://schemas.openxmlformats.org/officeDocument/2006/relationships/image" Target="../media/image4.png"/><Relationship Id="rId5" Type="http://schemas.openxmlformats.org/officeDocument/2006/relationships/diagramData" Target="../diagrams/data8.xml"/><Relationship Id="rId10" Type="http://schemas.openxmlformats.org/officeDocument/2006/relationships/hyperlink" Target="http://www.thelanguagemenu.com/" TargetMode="External"/><Relationship Id="rId4" Type="http://schemas.openxmlformats.org/officeDocument/2006/relationships/notesSlide" Target="../notesSlides/notesSlide8.xml"/><Relationship Id="rId9" Type="http://schemas.microsoft.com/office/2007/relationships/diagramDrawing" Target="../diagrams/drawing8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9.xml"/><Relationship Id="rId3" Type="http://schemas.openxmlformats.org/officeDocument/2006/relationships/slideLayout" Target="../slideLayouts/slideLayout7.xml"/><Relationship Id="rId7" Type="http://schemas.openxmlformats.org/officeDocument/2006/relationships/diagramQuickStyle" Target="../diagrams/quickStyle9.xml"/><Relationship Id="rId2" Type="http://schemas.openxmlformats.org/officeDocument/2006/relationships/audio" Target="../media/audio10.wav"/><Relationship Id="rId1" Type="http://schemas.openxmlformats.org/officeDocument/2006/relationships/tags" Target="../tags/tag9.xml"/><Relationship Id="rId6" Type="http://schemas.openxmlformats.org/officeDocument/2006/relationships/diagramLayout" Target="../diagrams/layout9.xml"/><Relationship Id="rId11" Type="http://schemas.openxmlformats.org/officeDocument/2006/relationships/image" Target="../media/image4.png"/><Relationship Id="rId5" Type="http://schemas.openxmlformats.org/officeDocument/2006/relationships/diagramData" Target="../diagrams/data9.xml"/><Relationship Id="rId10" Type="http://schemas.openxmlformats.org/officeDocument/2006/relationships/hyperlink" Target="http://www.thelanguagemenu.com/" TargetMode="External"/><Relationship Id="rId4" Type="http://schemas.openxmlformats.org/officeDocument/2006/relationships/notesSlide" Target="../notesSlides/notesSlide9.xml"/><Relationship Id="rId9" Type="http://schemas.microsoft.com/office/2007/relationships/diagramDrawing" Target="../diagrams/drawing9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0.xml"/><Relationship Id="rId3" Type="http://schemas.openxmlformats.org/officeDocument/2006/relationships/slideLayout" Target="../slideLayouts/slideLayout7.xml"/><Relationship Id="rId7" Type="http://schemas.openxmlformats.org/officeDocument/2006/relationships/diagramQuickStyle" Target="../diagrams/quickStyle10.xml"/><Relationship Id="rId2" Type="http://schemas.openxmlformats.org/officeDocument/2006/relationships/audio" Target="../media/audio11.wav"/><Relationship Id="rId1" Type="http://schemas.openxmlformats.org/officeDocument/2006/relationships/tags" Target="../tags/tag10.xml"/><Relationship Id="rId6" Type="http://schemas.openxmlformats.org/officeDocument/2006/relationships/diagramLayout" Target="../diagrams/layout10.xml"/><Relationship Id="rId11" Type="http://schemas.openxmlformats.org/officeDocument/2006/relationships/image" Target="../media/image4.png"/><Relationship Id="rId5" Type="http://schemas.openxmlformats.org/officeDocument/2006/relationships/diagramData" Target="../diagrams/data10.xml"/><Relationship Id="rId10" Type="http://schemas.openxmlformats.org/officeDocument/2006/relationships/hyperlink" Target="http://www.thelanguagemenu.com/" TargetMode="External"/><Relationship Id="rId4" Type="http://schemas.openxmlformats.org/officeDocument/2006/relationships/notesSlide" Target="../notesSlides/notesSlide10.xml"/><Relationship Id="rId9" Type="http://schemas.microsoft.com/office/2007/relationships/diagramDrawing" Target="../diagrams/drawing10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1.xml"/><Relationship Id="rId3" Type="http://schemas.openxmlformats.org/officeDocument/2006/relationships/slideLayout" Target="../slideLayouts/slideLayout7.xml"/><Relationship Id="rId7" Type="http://schemas.openxmlformats.org/officeDocument/2006/relationships/diagramQuickStyle" Target="../diagrams/quickStyle11.xml"/><Relationship Id="rId2" Type="http://schemas.openxmlformats.org/officeDocument/2006/relationships/audio" Target="../media/audio12.wav"/><Relationship Id="rId1" Type="http://schemas.openxmlformats.org/officeDocument/2006/relationships/tags" Target="../tags/tag11.xml"/><Relationship Id="rId6" Type="http://schemas.openxmlformats.org/officeDocument/2006/relationships/diagramLayout" Target="../diagrams/layout11.xml"/><Relationship Id="rId11" Type="http://schemas.openxmlformats.org/officeDocument/2006/relationships/image" Target="../media/image4.png"/><Relationship Id="rId5" Type="http://schemas.openxmlformats.org/officeDocument/2006/relationships/diagramData" Target="../diagrams/data11.xml"/><Relationship Id="rId10" Type="http://schemas.openxmlformats.org/officeDocument/2006/relationships/hyperlink" Target="http://www.thelanguagemenu.com/" TargetMode="External"/><Relationship Id="rId4" Type="http://schemas.openxmlformats.org/officeDocument/2006/relationships/notesSlide" Target="../notesSlides/notesSlide11.xml"/><Relationship Id="rId9" Type="http://schemas.microsoft.com/office/2007/relationships/diagramDrawing" Target="../diagrams/drawing11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2.xml"/><Relationship Id="rId3" Type="http://schemas.openxmlformats.org/officeDocument/2006/relationships/slideLayout" Target="../slideLayouts/slideLayout7.xml"/><Relationship Id="rId7" Type="http://schemas.openxmlformats.org/officeDocument/2006/relationships/diagramQuickStyle" Target="../diagrams/quickStyle12.xml"/><Relationship Id="rId2" Type="http://schemas.openxmlformats.org/officeDocument/2006/relationships/audio" Target="../media/audio13.wav"/><Relationship Id="rId1" Type="http://schemas.openxmlformats.org/officeDocument/2006/relationships/tags" Target="../tags/tag12.xml"/><Relationship Id="rId6" Type="http://schemas.openxmlformats.org/officeDocument/2006/relationships/diagramLayout" Target="../diagrams/layout12.xml"/><Relationship Id="rId11" Type="http://schemas.openxmlformats.org/officeDocument/2006/relationships/image" Target="../media/image4.png"/><Relationship Id="rId5" Type="http://schemas.openxmlformats.org/officeDocument/2006/relationships/diagramData" Target="../diagrams/data12.xml"/><Relationship Id="rId10" Type="http://schemas.openxmlformats.org/officeDocument/2006/relationships/hyperlink" Target="http://www.thelanguagemenu.com/" TargetMode="External"/><Relationship Id="rId4" Type="http://schemas.openxmlformats.org/officeDocument/2006/relationships/notesSlide" Target="../notesSlides/notesSlide12.xml"/><Relationship Id="rId9" Type="http://schemas.microsoft.com/office/2007/relationships/diagramDrawing" Target="../diagrams/drawing12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3.xml"/><Relationship Id="rId3" Type="http://schemas.openxmlformats.org/officeDocument/2006/relationships/slideLayout" Target="../slideLayouts/slideLayout7.xml"/><Relationship Id="rId7" Type="http://schemas.openxmlformats.org/officeDocument/2006/relationships/diagramQuickStyle" Target="../diagrams/quickStyle13.xml"/><Relationship Id="rId2" Type="http://schemas.openxmlformats.org/officeDocument/2006/relationships/audio" Target="../media/audio14.wav"/><Relationship Id="rId1" Type="http://schemas.openxmlformats.org/officeDocument/2006/relationships/tags" Target="../tags/tag13.xml"/><Relationship Id="rId6" Type="http://schemas.openxmlformats.org/officeDocument/2006/relationships/diagramLayout" Target="../diagrams/layout13.xml"/><Relationship Id="rId11" Type="http://schemas.openxmlformats.org/officeDocument/2006/relationships/image" Target="../media/image4.png"/><Relationship Id="rId5" Type="http://schemas.openxmlformats.org/officeDocument/2006/relationships/diagramData" Target="../diagrams/data13.xml"/><Relationship Id="rId10" Type="http://schemas.openxmlformats.org/officeDocument/2006/relationships/hyperlink" Target="http://www.thelanguagemenu.com/" TargetMode="External"/><Relationship Id="rId4" Type="http://schemas.openxmlformats.org/officeDocument/2006/relationships/notesSlide" Target="../notesSlides/notesSlide13.xml"/><Relationship Id="rId9" Type="http://schemas.microsoft.com/office/2007/relationships/diagramDrawing" Target="../diagrams/drawing13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4.xml"/><Relationship Id="rId3" Type="http://schemas.openxmlformats.org/officeDocument/2006/relationships/slideLayout" Target="../slideLayouts/slideLayout7.xml"/><Relationship Id="rId7" Type="http://schemas.openxmlformats.org/officeDocument/2006/relationships/diagramQuickStyle" Target="../diagrams/quickStyle14.xml"/><Relationship Id="rId2" Type="http://schemas.openxmlformats.org/officeDocument/2006/relationships/audio" Target="../media/audio15.wav"/><Relationship Id="rId1" Type="http://schemas.openxmlformats.org/officeDocument/2006/relationships/tags" Target="../tags/tag14.xml"/><Relationship Id="rId6" Type="http://schemas.openxmlformats.org/officeDocument/2006/relationships/diagramLayout" Target="../diagrams/layout14.xml"/><Relationship Id="rId11" Type="http://schemas.openxmlformats.org/officeDocument/2006/relationships/image" Target="../media/image4.png"/><Relationship Id="rId5" Type="http://schemas.openxmlformats.org/officeDocument/2006/relationships/diagramData" Target="../diagrams/data14.xml"/><Relationship Id="rId10" Type="http://schemas.openxmlformats.org/officeDocument/2006/relationships/hyperlink" Target="http://www.thelanguagemenu.com/" TargetMode="External"/><Relationship Id="rId4" Type="http://schemas.openxmlformats.org/officeDocument/2006/relationships/notesSlide" Target="../notesSlides/notesSlide14.xml"/><Relationship Id="rId9" Type="http://schemas.microsoft.com/office/2007/relationships/diagramDrawing" Target="../diagrams/drawing14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5.xml"/><Relationship Id="rId3" Type="http://schemas.openxmlformats.org/officeDocument/2006/relationships/slideLayout" Target="../slideLayouts/slideLayout7.xml"/><Relationship Id="rId7" Type="http://schemas.openxmlformats.org/officeDocument/2006/relationships/diagramQuickStyle" Target="../diagrams/quickStyle15.xml"/><Relationship Id="rId2" Type="http://schemas.openxmlformats.org/officeDocument/2006/relationships/audio" Target="../media/audio16.wav"/><Relationship Id="rId1" Type="http://schemas.openxmlformats.org/officeDocument/2006/relationships/tags" Target="../tags/tag15.xml"/><Relationship Id="rId6" Type="http://schemas.openxmlformats.org/officeDocument/2006/relationships/diagramLayout" Target="../diagrams/layout15.xml"/><Relationship Id="rId11" Type="http://schemas.openxmlformats.org/officeDocument/2006/relationships/image" Target="../media/image4.png"/><Relationship Id="rId5" Type="http://schemas.openxmlformats.org/officeDocument/2006/relationships/diagramData" Target="../diagrams/data15.xml"/><Relationship Id="rId10" Type="http://schemas.openxmlformats.org/officeDocument/2006/relationships/hyperlink" Target="http://www.thelanguagemenu.com/" TargetMode="External"/><Relationship Id="rId4" Type="http://schemas.openxmlformats.org/officeDocument/2006/relationships/notesSlide" Target="../notesSlides/notesSlide15.xml"/><Relationship Id="rId9" Type="http://schemas.microsoft.com/office/2007/relationships/diagramDrawing" Target="../diagrams/drawing15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6.xml"/><Relationship Id="rId3" Type="http://schemas.openxmlformats.org/officeDocument/2006/relationships/slideLayout" Target="../slideLayouts/slideLayout7.xml"/><Relationship Id="rId7" Type="http://schemas.openxmlformats.org/officeDocument/2006/relationships/diagramQuickStyle" Target="../diagrams/quickStyle16.xml"/><Relationship Id="rId2" Type="http://schemas.openxmlformats.org/officeDocument/2006/relationships/audio" Target="../media/audio17.wav"/><Relationship Id="rId1" Type="http://schemas.openxmlformats.org/officeDocument/2006/relationships/tags" Target="../tags/tag16.xml"/><Relationship Id="rId6" Type="http://schemas.openxmlformats.org/officeDocument/2006/relationships/diagramLayout" Target="../diagrams/layout16.xml"/><Relationship Id="rId11" Type="http://schemas.openxmlformats.org/officeDocument/2006/relationships/image" Target="../media/image4.png"/><Relationship Id="rId5" Type="http://schemas.openxmlformats.org/officeDocument/2006/relationships/diagramData" Target="../diagrams/data16.xml"/><Relationship Id="rId10" Type="http://schemas.openxmlformats.org/officeDocument/2006/relationships/hyperlink" Target="http://www.thelanguagemenu.com/" TargetMode="External"/><Relationship Id="rId4" Type="http://schemas.openxmlformats.org/officeDocument/2006/relationships/notesSlide" Target="../notesSlides/notesSlide16.xml"/><Relationship Id="rId9" Type="http://schemas.microsoft.com/office/2007/relationships/diagramDrawing" Target="../diagrams/drawing16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7.xml"/><Relationship Id="rId3" Type="http://schemas.openxmlformats.org/officeDocument/2006/relationships/slideLayout" Target="../slideLayouts/slideLayout7.xml"/><Relationship Id="rId7" Type="http://schemas.openxmlformats.org/officeDocument/2006/relationships/diagramQuickStyle" Target="../diagrams/quickStyle17.xml"/><Relationship Id="rId2" Type="http://schemas.openxmlformats.org/officeDocument/2006/relationships/audio" Target="../media/audio18.wav"/><Relationship Id="rId1" Type="http://schemas.openxmlformats.org/officeDocument/2006/relationships/tags" Target="../tags/tag17.xml"/><Relationship Id="rId6" Type="http://schemas.openxmlformats.org/officeDocument/2006/relationships/diagramLayout" Target="../diagrams/layout17.xml"/><Relationship Id="rId11" Type="http://schemas.openxmlformats.org/officeDocument/2006/relationships/image" Target="../media/image4.png"/><Relationship Id="rId5" Type="http://schemas.openxmlformats.org/officeDocument/2006/relationships/diagramData" Target="../diagrams/data17.xml"/><Relationship Id="rId10" Type="http://schemas.openxmlformats.org/officeDocument/2006/relationships/hyperlink" Target="http://www.thelanguagemenu.com/" TargetMode="External"/><Relationship Id="rId4" Type="http://schemas.openxmlformats.org/officeDocument/2006/relationships/notesSlide" Target="../notesSlides/notesSlide17.xml"/><Relationship Id="rId9" Type="http://schemas.microsoft.com/office/2007/relationships/diagramDrawing" Target="../diagrams/drawing17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8.xml"/><Relationship Id="rId3" Type="http://schemas.openxmlformats.org/officeDocument/2006/relationships/slideLayout" Target="../slideLayouts/slideLayout7.xml"/><Relationship Id="rId7" Type="http://schemas.openxmlformats.org/officeDocument/2006/relationships/diagramQuickStyle" Target="../diagrams/quickStyle18.xml"/><Relationship Id="rId2" Type="http://schemas.openxmlformats.org/officeDocument/2006/relationships/audio" Target="../media/audio19.wav"/><Relationship Id="rId1" Type="http://schemas.openxmlformats.org/officeDocument/2006/relationships/tags" Target="../tags/tag18.xml"/><Relationship Id="rId6" Type="http://schemas.openxmlformats.org/officeDocument/2006/relationships/diagramLayout" Target="../diagrams/layout18.xml"/><Relationship Id="rId11" Type="http://schemas.openxmlformats.org/officeDocument/2006/relationships/image" Target="../media/image4.png"/><Relationship Id="rId5" Type="http://schemas.openxmlformats.org/officeDocument/2006/relationships/diagramData" Target="../diagrams/data18.xml"/><Relationship Id="rId10" Type="http://schemas.openxmlformats.org/officeDocument/2006/relationships/hyperlink" Target="http://www.thelanguagemenu.com/" TargetMode="External"/><Relationship Id="rId4" Type="http://schemas.openxmlformats.org/officeDocument/2006/relationships/notesSlide" Target="../notesSlides/notesSlide18.xml"/><Relationship Id="rId9" Type="http://schemas.microsoft.com/office/2007/relationships/diagramDrawing" Target="../diagrams/drawing18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9.xml"/><Relationship Id="rId3" Type="http://schemas.openxmlformats.org/officeDocument/2006/relationships/slideLayout" Target="../slideLayouts/slideLayout7.xml"/><Relationship Id="rId7" Type="http://schemas.openxmlformats.org/officeDocument/2006/relationships/diagramQuickStyle" Target="../diagrams/quickStyle19.xml"/><Relationship Id="rId2" Type="http://schemas.openxmlformats.org/officeDocument/2006/relationships/audio" Target="../media/audio20.wav"/><Relationship Id="rId1" Type="http://schemas.openxmlformats.org/officeDocument/2006/relationships/tags" Target="../tags/tag19.xml"/><Relationship Id="rId6" Type="http://schemas.openxmlformats.org/officeDocument/2006/relationships/diagramLayout" Target="../diagrams/layout19.xml"/><Relationship Id="rId11" Type="http://schemas.openxmlformats.org/officeDocument/2006/relationships/image" Target="../media/image4.png"/><Relationship Id="rId5" Type="http://schemas.openxmlformats.org/officeDocument/2006/relationships/diagramData" Target="../diagrams/data19.xml"/><Relationship Id="rId10" Type="http://schemas.openxmlformats.org/officeDocument/2006/relationships/hyperlink" Target="http://www.thelanguagemenu.com/" TargetMode="External"/><Relationship Id="rId4" Type="http://schemas.openxmlformats.org/officeDocument/2006/relationships/notesSlide" Target="../notesSlides/notesSlide19.xml"/><Relationship Id="rId9" Type="http://schemas.microsoft.com/office/2007/relationships/diagramDrawing" Target="../diagrams/drawing19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20.xml"/><Relationship Id="rId3" Type="http://schemas.openxmlformats.org/officeDocument/2006/relationships/slideLayout" Target="../slideLayouts/slideLayout7.xml"/><Relationship Id="rId7" Type="http://schemas.openxmlformats.org/officeDocument/2006/relationships/diagramQuickStyle" Target="../diagrams/quickStyle20.xml"/><Relationship Id="rId2" Type="http://schemas.openxmlformats.org/officeDocument/2006/relationships/audio" Target="../media/audio21.wav"/><Relationship Id="rId1" Type="http://schemas.openxmlformats.org/officeDocument/2006/relationships/tags" Target="../tags/tag20.xml"/><Relationship Id="rId6" Type="http://schemas.openxmlformats.org/officeDocument/2006/relationships/diagramLayout" Target="../diagrams/layout20.xml"/><Relationship Id="rId11" Type="http://schemas.openxmlformats.org/officeDocument/2006/relationships/image" Target="../media/image4.png"/><Relationship Id="rId5" Type="http://schemas.openxmlformats.org/officeDocument/2006/relationships/diagramData" Target="../diagrams/data20.xml"/><Relationship Id="rId10" Type="http://schemas.openxmlformats.org/officeDocument/2006/relationships/hyperlink" Target="http://www.thelanguagemenu.com/" TargetMode="External"/><Relationship Id="rId4" Type="http://schemas.openxmlformats.org/officeDocument/2006/relationships/notesSlide" Target="../notesSlides/notesSlide20.xml"/><Relationship Id="rId9" Type="http://schemas.microsoft.com/office/2007/relationships/diagramDrawing" Target="../diagrams/drawing20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21.xml"/><Relationship Id="rId3" Type="http://schemas.openxmlformats.org/officeDocument/2006/relationships/slideLayout" Target="../slideLayouts/slideLayout7.xml"/><Relationship Id="rId7" Type="http://schemas.openxmlformats.org/officeDocument/2006/relationships/diagramQuickStyle" Target="../diagrams/quickStyle21.xml"/><Relationship Id="rId2" Type="http://schemas.openxmlformats.org/officeDocument/2006/relationships/audio" Target="../media/audio22.wav"/><Relationship Id="rId1" Type="http://schemas.openxmlformats.org/officeDocument/2006/relationships/tags" Target="../tags/tag21.xml"/><Relationship Id="rId6" Type="http://schemas.openxmlformats.org/officeDocument/2006/relationships/diagramLayout" Target="../diagrams/layout21.xml"/><Relationship Id="rId11" Type="http://schemas.openxmlformats.org/officeDocument/2006/relationships/image" Target="../media/image4.png"/><Relationship Id="rId5" Type="http://schemas.openxmlformats.org/officeDocument/2006/relationships/diagramData" Target="../diagrams/data21.xml"/><Relationship Id="rId10" Type="http://schemas.openxmlformats.org/officeDocument/2006/relationships/hyperlink" Target="http://www.thelanguagemenu.com/" TargetMode="External"/><Relationship Id="rId4" Type="http://schemas.openxmlformats.org/officeDocument/2006/relationships/notesSlide" Target="../notesSlides/notesSlide21.xml"/><Relationship Id="rId9" Type="http://schemas.microsoft.com/office/2007/relationships/diagramDrawing" Target="../diagrams/drawing21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22.xml"/><Relationship Id="rId3" Type="http://schemas.openxmlformats.org/officeDocument/2006/relationships/slideLayout" Target="../slideLayouts/slideLayout7.xml"/><Relationship Id="rId7" Type="http://schemas.openxmlformats.org/officeDocument/2006/relationships/diagramQuickStyle" Target="../diagrams/quickStyle22.xml"/><Relationship Id="rId2" Type="http://schemas.openxmlformats.org/officeDocument/2006/relationships/audio" Target="../media/audio23.wav"/><Relationship Id="rId1" Type="http://schemas.openxmlformats.org/officeDocument/2006/relationships/tags" Target="../tags/tag22.xml"/><Relationship Id="rId6" Type="http://schemas.openxmlformats.org/officeDocument/2006/relationships/diagramLayout" Target="../diagrams/layout22.xml"/><Relationship Id="rId11" Type="http://schemas.openxmlformats.org/officeDocument/2006/relationships/image" Target="../media/image4.png"/><Relationship Id="rId5" Type="http://schemas.openxmlformats.org/officeDocument/2006/relationships/diagramData" Target="../diagrams/data22.xml"/><Relationship Id="rId10" Type="http://schemas.openxmlformats.org/officeDocument/2006/relationships/hyperlink" Target="http://www.thelanguagemenu.com/" TargetMode="External"/><Relationship Id="rId4" Type="http://schemas.openxmlformats.org/officeDocument/2006/relationships/notesSlide" Target="../notesSlides/notesSlide22.xml"/><Relationship Id="rId9" Type="http://schemas.microsoft.com/office/2007/relationships/diagramDrawing" Target="../diagrams/drawing22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23.xml"/><Relationship Id="rId3" Type="http://schemas.openxmlformats.org/officeDocument/2006/relationships/slideLayout" Target="../slideLayouts/slideLayout7.xml"/><Relationship Id="rId7" Type="http://schemas.openxmlformats.org/officeDocument/2006/relationships/diagramQuickStyle" Target="../diagrams/quickStyle23.xml"/><Relationship Id="rId2" Type="http://schemas.openxmlformats.org/officeDocument/2006/relationships/audio" Target="../media/audio24.wav"/><Relationship Id="rId1" Type="http://schemas.openxmlformats.org/officeDocument/2006/relationships/tags" Target="../tags/tag23.xml"/><Relationship Id="rId6" Type="http://schemas.openxmlformats.org/officeDocument/2006/relationships/diagramLayout" Target="../diagrams/layout23.xml"/><Relationship Id="rId11" Type="http://schemas.openxmlformats.org/officeDocument/2006/relationships/image" Target="../media/image4.png"/><Relationship Id="rId5" Type="http://schemas.openxmlformats.org/officeDocument/2006/relationships/diagramData" Target="../diagrams/data23.xml"/><Relationship Id="rId10" Type="http://schemas.openxmlformats.org/officeDocument/2006/relationships/hyperlink" Target="http://www.thelanguagemenu.com/" TargetMode="External"/><Relationship Id="rId4" Type="http://schemas.openxmlformats.org/officeDocument/2006/relationships/notesSlide" Target="../notesSlides/notesSlide23.xml"/><Relationship Id="rId9" Type="http://schemas.microsoft.com/office/2007/relationships/diagramDrawing" Target="../diagrams/drawing23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24.xml"/><Relationship Id="rId3" Type="http://schemas.openxmlformats.org/officeDocument/2006/relationships/slideLayout" Target="../slideLayouts/slideLayout7.xml"/><Relationship Id="rId7" Type="http://schemas.openxmlformats.org/officeDocument/2006/relationships/diagramQuickStyle" Target="../diagrams/quickStyle24.xml"/><Relationship Id="rId2" Type="http://schemas.openxmlformats.org/officeDocument/2006/relationships/audio" Target="../media/audio25.wav"/><Relationship Id="rId1" Type="http://schemas.openxmlformats.org/officeDocument/2006/relationships/tags" Target="../tags/tag24.xml"/><Relationship Id="rId6" Type="http://schemas.openxmlformats.org/officeDocument/2006/relationships/diagramLayout" Target="../diagrams/layout24.xml"/><Relationship Id="rId11" Type="http://schemas.openxmlformats.org/officeDocument/2006/relationships/image" Target="../media/image4.png"/><Relationship Id="rId5" Type="http://schemas.openxmlformats.org/officeDocument/2006/relationships/diagramData" Target="../diagrams/data24.xml"/><Relationship Id="rId10" Type="http://schemas.openxmlformats.org/officeDocument/2006/relationships/hyperlink" Target="http://www.thelanguagemenu.com/" TargetMode="External"/><Relationship Id="rId4" Type="http://schemas.openxmlformats.org/officeDocument/2006/relationships/notesSlide" Target="../notesSlides/notesSlide24.xml"/><Relationship Id="rId9" Type="http://schemas.microsoft.com/office/2007/relationships/diagramDrawing" Target="../diagrams/drawing24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25.xml"/><Relationship Id="rId3" Type="http://schemas.openxmlformats.org/officeDocument/2006/relationships/slideLayout" Target="../slideLayouts/slideLayout7.xml"/><Relationship Id="rId7" Type="http://schemas.openxmlformats.org/officeDocument/2006/relationships/diagramQuickStyle" Target="../diagrams/quickStyle25.xml"/><Relationship Id="rId2" Type="http://schemas.openxmlformats.org/officeDocument/2006/relationships/audio" Target="../media/audio26.wav"/><Relationship Id="rId1" Type="http://schemas.openxmlformats.org/officeDocument/2006/relationships/tags" Target="../tags/tag25.xml"/><Relationship Id="rId6" Type="http://schemas.openxmlformats.org/officeDocument/2006/relationships/diagramLayout" Target="../diagrams/layout25.xml"/><Relationship Id="rId11" Type="http://schemas.openxmlformats.org/officeDocument/2006/relationships/image" Target="../media/image4.png"/><Relationship Id="rId5" Type="http://schemas.openxmlformats.org/officeDocument/2006/relationships/diagramData" Target="../diagrams/data25.xml"/><Relationship Id="rId10" Type="http://schemas.openxmlformats.org/officeDocument/2006/relationships/hyperlink" Target="http://www.thelanguagemenu.com/" TargetMode="External"/><Relationship Id="rId4" Type="http://schemas.openxmlformats.org/officeDocument/2006/relationships/notesSlide" Target="../notesSlides/notesSlide25.xml"/><Relationship Id="rId9" Type="http://schemas.microsoft.com/office/2007/relationships/diagramDrawing" Target="../diagrams/drawing25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hyperlink" Target="mailto:office@thelanguagemenu.com" TargetMode="External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27.wav"/><Relationship Id="rId6" Type="http://schemas.openxmlformats.org/officeDocument/2006/relationships/image" Target="../media/image4.png"/><Relationship Id="rId5" Type="http://schemas.openxmlformats.org/officeDocument/2006/relationships/image" Target="../media/image8.jpeg"/><Relationship Id="rId4" Type="http://schemas.openxmlformats.org/officeDocument/2006/relationships/hyperlink" Target="http://www.thelanguagemenu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1052"/>
          <p:cNvSpPr>
            <a:spLocks noChangeArrowheads="1"/>
          </p:cNvSpPr>
          <p:nvPr/>
        </p:nvSpPr>
        <p:spPr bwMode="auto">
          <a:xfrm>
            <a:off x="3200400" y="4038600"/>
            <a:ext cx="5181600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/>
          <a:lstStyle/>
          <a:p>
            <a:pPr marL="2301875" indent="-2301875" algn="r">
              <a:spcBef>
                <a:spcPct val="20000"/>
              </a:spcBef>
              <a:tabLst>
                <a:tab pos="4445000" algn="ctr"/>
              </a:tabLst>
            </a:pPr>
            <a:endParaRPr lang="fi-FI" sz="1400">
              <a:latin typeface="Trebuchet MS" pitchFamily="34" charset="0"/>
            </a:endParaRPr>
          </a:p>
        </p:txBody>
      </p:sp>
      <p:sp>
        <p:nvSpPr>
          <p:cNvPr id="7" name="Line 1060"/>
          <p:cNvSpPr>
            <a:spLocks noChangeShapeType="1"/>
          </p:cNvSpPr>
          <p:nvPr/>
        </p:nvSpPr>
        <p:spPr bwMode="auto">
          <a:xfrm>
            <a:off x="2820988" y="5800731"/>
            <a:ext cx="3505200" cy="0"/>
          </a:xfrm>
          <a:prstGeom prst="line">
            <a:avLst/>
          </a:prstGeom>
          <a:noFill/>
          <a:ln w="9525" cap="sq">
            <a:solidFill>
              <a:srgbClr val="2271A6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fi-FI"/>
          </a:p>
        </p:txBody>
      </p:sp>
      <p:sp>
        <p:nvSpPr>
          <p:cNvPr id="8" name="Rectangle 1071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ln>
            <a:headEnd type="none" w="sm" len="sm"/>
            <a:tailEnd type="none" w="sm" len="sm"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none" anchor="ctr"/>
          <a:lstStyle/>
          <a:p>
            <a:endParaRPr lang="fi-FI" dirty="0"/>
          </a:p>
        </p:txBody>
      </p:sp>
      <p:sp>
        <p:nvSpPr>
          <p:cNvPr id="9" name="Rectangle 1072"/>
          <p:cNvSpPr>
            <a:spLocks noChangeArrowheads="1"/>
          </p:cNvSpPr>
          <p:nvPr/>
        </p:nvSpPr>
        <p:spPr bwMode="auto">
          <a:xfrm>
            <a:off x="182563" y="171450"/>
            <a:ext cx="8782050" cy="6505575"/>
          </a:xfrm>
          <a:prstGeom prst="rect">
            <a:avLst/>
          </a:prstGeom>
          <a:noFill/>
          <a:ln w="25400" cap="sq">
            <a:solidFill>
              <a:schemeClr val="bg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fi-FI"/>
          </a:p>
        </p:txBody>
      </p:sp>
      <p:sp>
        <p:nvSpPr>
          <p:cNvPr id="10" name="TextBox 9"/>
          <p:cNvSpPr txBox="1"/>
          <p:nvPr/>
        </p:nvSpPr>
        <p:spPr>
          <a:xfrm>
            <a:off x="2857488" y="5803960"/>
            <a:ext cx="350046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en-US" sz="1100" dirty="0" smtClean="0">
                <a:solidFill>
                  <a:schemeClr val="bg1"/>
                </a:solidFill>
              </a:rPr>
              <a:t>© 2008 LEARNWELL OY</a:t>
            </a:r>
          </a:p>
          <a:p>
            <a:pPr algn="ctr"/>
            <a:r>
              <a:rPr kumimoji="1" lang="en-US" sz="1100" dirty="0" smtClean="0">
                <a:solidFill>
                  <a:schemeClr val="bg1"/>
                </a:solidFill>
                <a:hlinkClick r:id="rId3"/>
              </a:rPr>
              <a:t>www.thelanguagemenu.com</a:t>
            </a:r>
            <a:r>
              <a:rPr kumimoji="1" lang="en-US" sz="1100" dirty="0" smtClean="0">
                <a:solidFill>
                  <a:schemeClr val="bg1"/>
                </a:solidFill>
              </a:rPr>
              <a:t> </a:t>
            </a:r>
            <a:endParaRPr lang="fi-FI" sz="1100" dirty="0">
              <a:solidFill>
                <a:schemeClr val="bg1"/>
              </a:solidFill>
            </a:endParaRPr>
          </a:p>
        </p:txBody>
      </p:sp>
      <p:sp>
        <p:nvSpPr>
          <p:cNvPr id="19" name="Line 1060"/>
          <p:cNvSpPr>
            <a:spLocks noChangeShapeType="1"/>
          </p:cNvSpPr>
          <p:nvPr/>
        </p:nvSpPr>
        <p:spPr bwMode="auto">
          <a:xfrm>
            <a:off x="2973388" y="5786454"/>
            <a:ext cx="3505200" cy="0"/>
          </a:xfrm>
          <a:prstGeom prst="line">
            <a:avLst/>
          </a:prstGeom>
          <a:noFill/>
          <a:ln w="9525" cap="sq">
            <a:solidFill>
              <a:schemeClr val="bg1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fi-FI"/>
          </a:p>
        </p:txBody>
      </p:sp>
      <p:pic>
        <p:nvPicPr>
          <p:cNvPr id="17" name="Picture Placeholder 16" descr="call out.jpg"/>
          <p:cNvPicPr>
            <a:picLocks noGrp="1" noChangeAspect="1"/>
          </p:cNvPicPr>
          <p:nvPr>
            <p:ph type="pic" idx="1"/>
          </p:nvPr>
        </p:nvPicPr>
        <p:blipFill>
          <a:blip r:embed="rId4" cstate="print"/>
          <a:srcRect l="8279" r="8279"/>
          <a:stretch>
            <a:fillRect/>
          </a:stretch>
        </p:blipFill>
        <p:spPr>
          <a:xfrm rot="420000">
            <a:off x="3513505" y="1905781"/>
            <a:ext cx="4354191" cy="3413760"/>
          </a:xfr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15" name="Text Placeholder 14"/>
          <p:cNvSpPr>
            <a:spLocks noGrp="1"/>
          </p:cNvSpPr>
          <p:nvPr>
            <p:ph type="body" sz="half" idx="2"/>
          </p:nvPr>
        </p:nvSpPr>
        <p:spPr>
          <a:xfrm>
            <a:off x="214282" y="928670"/>
            <a:ext cx="3214710" cy="3071834"/>
          </a:xfrm>
        </p:spPr>
        <p:txBody>
          <a:bodyPr>
            <a:noAutofit/>
          </a:bodyPr>
          <a:lstStyle/>
          <a:p>
            <a:pPr algn="ctr"/>
            <a:endParaRPr lang="sv-SE" sz="540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  <a:p>
            <a:pPr marL="0" lvl="1" indent="0" algn="ctr">
              <a:buNone/>
            </a:pPr>
            <a:r>
              <a:rPr lang="sv-SE" sz="5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Ord som börjar </a:t>
            </a:r>
          </a:p>
          <a:p>
            <a:pPr marL="0" lvl="1" indent="0" algn="ctr">
              <a:buNone/>
            </a:pPr>
            <a:r>
              <a:rPr lang="sv-SE" sz="5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på G</a:t>
            </a:r>
            <a:endParaRPr lang="en-GB" sz="5400" b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3000364" y="285728"/>
            <a:ext cx="3684150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sv-SE" sz="8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UTTAL </a:t>
            </a:r>
          </a:p>
        </p:txBody>
      </p:sp>
      <p:pic>
        <p:nvPicPr>
          <p:cNvPr id="13" name="~PP3491.WAV">
            <a:hlinkClick r:id="" action="ppaction://media"/>
          </p:cNvPr>
          <p:cNvPicPr>
            <a:picLocks noRot="1" noChangeAspect="1"/>
          </p:cNvPicPr>
          <p:nvPr>
            <a:wavAudioFile r:embed="rId1" name="~PP3491.WAV"/>
          </p:nvPr>
        </p:nvPicPr>
        <p:blipFill>
          <a:blip r:embed="rId5" cstate="print"/>
          <a:stretch>
            <a:fillRect/>
          </a:stretch>
        </p:blipFill>
        <p:spPr>
          <a:xfrm>
            <a:off x="8639175" y="6353175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med" advTm="642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 20"/>
          <p:cNvSpPr/>
          <p:nvPr/>
        </p:nvSpPr>
        <p:spPr bwMode="auto">
          <a:xfrm>
            <a:off x="928662" y="1142984"/>
            <a:ext cx="7215238" cy="4429156"/>
          </a:xfrm>
          <a:prstGeom prst="rect">
            <a:avLst/>
          </a:prstGeom>
          <a:solidFill>
            <a:schemeClr val="bg1">
              <a:alpha val="85001"/>
            </a:schemeClr>
          </a:solidFill>
          <a:ln w="190500" cap="flat" cmpd="sng" algn="ctr">
            <a:solidFill>
              <a:schemeClr val="accent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2075" tIns="46038" rIns="92075" bIns="46038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i-FI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Garamond" pitchFamily="18" charset="0"/>
            </a:endParaRPr>
          </a:p>
        </p:txBody>
      </p:sp>
      <p:sp>
        <p:nvSpPr>
          <p:cNvPr id="6172" name="Rectangle 1052"/>
          <p:cNvSpPr>
            <a:spLocks noChangeArrowheads="1"/>
          </p:cNvSpPr>
          <p:nvPr/>
        </p:nvSpPr>
        <p:spPr bwMode="auto">
          <a:xfrm>
            <a:off x="3200400" y="4038600"/>
            <a:ext cx="5181600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/>
          <a:lstStyle/>
          <a:p>
            <a:pPr marL="2301875" indent="-2301875" algn="r">
              <a:spcBef>
                <a:spcPct val="20000"/>
              </a:spcBef>
              <a:tabLst>
                <a:tab pos="4445000" algn="ctr"/>
              </a:tabLst>
            </a:pPr>
            <a:endParaRPr lang="fi-FI" sz="1400">
              <a:latin typeface="Trebuchet MS" pitchFamily="34" charset="0"/>
            </a:endParaRPr>
          </a:p>
        </p:txBody>
      </p:sp>
      <p:sp>
        <p:nvSpPr>
          <p:cNvPr id="6180" name="Line 1060"/>
          <p:cNvSpPr>
            <a:spLocks noChangeShapeType="1"/>
          </p:cNvSpPr>
          <p:nvPr/>
        </p:nvSpPr>
        <p:spPr bwMode="auto">
          <a:xfrm>
            <a:off x="2820988" y="5800731"/>
            <a:ext cx="3505200" cy="0"/>
          </a:xfrm>
          <a:prstGeom prst="line">
            <a:avLst/>
          </a:prstGeom>
          <a:ln>
            <a:headEnd type="none" w="sm" len="sm"/>
            <a:tailEnd type="none" w="sm" len="sm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  <p:txBody>
          <a:bodyPr wrap="none" anchor="ctr"/>
          <a:lstStyle/>
          <a:p>
            <a:endParaRPr lang="fi-FI"/>
          </a:p>
        </p:txBody>
      </p:sp>
      <p:sp>
        <p:nvSpPr>
          <p:cNvPr id="6191" name="Rectangle 1071"/>
          <p:cNvSpPr>
            <a:spLocks noChangeArrowheads="1"/>
          </p:cNvSpPr>
          <p:nvPr/>
        </p:nvSpPr>
        <p:spPr bwMode="auto">
          <a:xfrm>
            <a:off x="87313" y="76200"/>
            <a:ext cx="8972550" cy="6705600"/>
          </a:xfrm>
          <a:prstGeom prst="rect">
            <a:avLst/>
          </a:prstGeom>
          <a:noFill/>
          <a:ln w="203200" cap="sq">
            <a:solidFill>
              <a:schemeClr val="accent2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fi-FI"/>
          </a:p>
        </p:txBody>
      </p:sp>
      <p:sp>
        <p:nvSpPr>
          <p:cNvPr id="6192" name="Rectangle 1072"/>
          <p:cNvSpPr>
            <a:spLocks noChangeArrowheads="1"/>
          </p:cNvSpPr>
          <p:nvPr/>
        </p:nvSpPr>
        <p:spPr bwMode="auto">
          <a:xfrm>
            <a:off x="182563" y="171450"/>
            <a:ext cx="8782050" cy="6505575"/>
          </a:xfrm>
          <a:prstGeom prst="rect">
            <a:avLst/>
          </a:prstGeom>
          <a:noFill/>
          <a:ln w="25400" cap="sq">
            <a:solidFill>
              <a:schemeClr val="bg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fi-FI"/>
          </a:p>
        </p:txBody>
      </p:sp>
      <p:sp>
        <p:nvSpPr>
          <p:cNvPr id="8" name="TextBox 7"/>
          <p:cNvSpPr txBox="1"/>
          <p:nvPr/>
        </p:nvSpPr>
        <p:spPr>
          <a:xfrm>
            <a:off x="3357554" y="5786454"/>
            <a:ext cx="214314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sz="1100" dirty="0" smtClean="0">
                <a:solidFill>
                  <a:srgbClr val="FF0000"/>
                </a:solidFill>
              </a:rPr>
              <a:t>© 2008 LEARNWELL OY</a:t>
            </a:r>
            <a:br>
              <a:rPr kumimoji="1" lang="en-US" sz="1100" dirty="0" smtClean="0">
                <a:solidFill>
                  <a:srgbClr val="FF0000"/>
                </a:solidFill>
              </a:rPr>
            </a:br>
            <a:r>
              <a:rPr kumimoji="1" lang="en-US" sz="1100" dirty="0" smtClean="0">
                <a:solidFill>
                  <a:srgbClr val="FF0000"/>
                </a:solidFill>
                <a:hlinkClick r:id="rId5"/>
              </a:rPr>
              <a:t>www.thelanguagemenu.com</a:t>
            </a:r>
            <a:r>
              <a:rPr kumimoji="1" lang="en-US" sz="1100" dirty="0" smtClean="0">
                <a:solidFill>
                  <a:srgbClr val="FF0000"/>
                </a:solidFill>
              </a:rPr>
              <a:t> </a:t>
            </a:r>
            <a:endParaRPr kumimoji="1" lang="fi-FI" sz="1100" dirty="0">
              <a:solidFill>
                <a:srgbClr val="FF0000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214314" y="415333"/>
            <a:ext cx="2143108" cy="584775"/>
          </a:xfrm>
          <a:prstGeom prst="rect">
            <a:avLst/>
          </a:prstGeom>
          <a:scene3d>
            <a:camera prst="perspectiveHeroicExtremeRightFacing"/>
            <a:lightRig rig="threePt" dir="t"/>
          </a:scene3d>
        </p:spPr>
        <p:txBody>
          <a:bodyPr wrap="square">
            <a:spAutoFit/>
          </a:bodyPr>
          <a:lstStyle/>
          <a:p>
            <a:r>
              <a:rPr lang="fi-FI" sz="3200" b="1" dirty="0" smtClean="0">
                <a:solidFill>
                  <a:schemeClr val="accent2"/>
                </a:solidFill>
              </a:rPr>
              <a:t>Ord 1</a:t>
            </a:r>
            <a:endParaRPr lang="fi-FI" sz="3200" b="1" dirty="0">
              <a:solidFill>
                <a:schemeClr val="accent2"/>
              </a:solidFill>
            </a:endParaRPr>
          </a:p>
        </p:txBody>
      </p:sp>
      <p:graphicFrame>
        <p:nvGraphicFramePr>
          <p:cNvPr id="35" name="Diagram 34"/>
          <p:cNvGraphicFramePr/>
          <p:nvPr/>
        </p:nvGraphicFramePr>
        <p:xfrm>
          <a:off x="1000100" y="1468438"/>
          <a:ext cx="7000924" cy="37465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  <p:cxnSp>
        <p:nvCxnSpPr>
          <p:cNvPr id="37" name="Straight Connector 36"/>
          <p:cNvCxnSpPr/>
          <p:nvPr/>
        </p:nvCxnSpPr>
        <p:spPr bwMode="auto">
          <a:xfrm>
            <a:off x="1071538" y="1214422"/>
            <a:ext cx="7000924" cy="1588"/>
          </a:xfrm>
          <a:prstGeom prst="line">
            <a:avLst/>
          </a:prstGeom>
          <a:solidFill>
            <a:schemeClr val="bg1">
              <a:alpha val="85001"/>
            </a:schemeClr>
          </a:solidFill>
          <a:ln w="76200" cap="flat" cmpd="sng" algn="ctr">
            <a:solidFill>
              <a:schemeClr val="bg1"/>
            </a:solidFill>
            <a:prstDash val="sysDot"/>
            <a:round/>
            <a:headEnd type="none" w="med" len="med"/>
            <a:tailEnd type="none" w="med" len="med"/>
          </a:ln>
          <a:effectLst/>
        </p:spPr>
      </p:cxnSp>
      <p:grpSp>
        <p:nvGrpSpPr>
          <p:cNvPr id="38" name="Group 2"/>
          <p:cNvGrpSpPr>
            <a:grpSpLocks noChangeAspect="1"/>
          </p:cNvGrpSpPr>
          <p:nvPr/>
        </p:nvGrpSpPr>
        <p:grpSpPr bwMode="auto">
          <a:xfrm>
            <a:off x="4214810" y="1071546"/>
            <a:ext cx="393700" cy="400050"/>
            <a:chOff x="113394617" y="109158386"/>
            <a:chExt cx="473772" cy="473772"/>
          </a:xfrm>
        </p:grpSpPr>
        <p:sp>
          <p:nvSpPr>
            <p:cNvPr id="39" name="Oval 3"/>
            <p:cNvSpPr>
              <a:spLocks noChangeAspect="1" noChangeArrowheads="1"/>
            </p:cNvSpPr>
            <p:nvPr/>
          </p:nvSpPr>
          <p:spPr bwMode="auto">
            <a:xfrm>
              <a:off x="113394617" y="109158386"/>
              <a:ext cx="473772" cy="473772"/>
            </a:xfrm>
            <a:prstGeom prst="ellipse">
              <a:avLst/>
            </a:prstGeom>
            <a:solidFill>
              <a:srgbClr val="FFFFFF"/>
            </a:solidFill>
            <a:ln w="25400" algn="in">
              <a:solidFill>
                <a:srgbClr val="FFFFFF"/>
              </a:solidFill>
              <a:round/>
              <a:headEnd/>
              <a:tailEnd/>
            </a:ln>
            <a:effectLst/>
          </p:spPr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/>
            <a:p>
              <a:endParaRPr lang="fi-FI"/>
            </a:p>
          </p:txBody>
        </p:sp>
        <p:sp>
          <p:nvSpPr>
            <p:cNvPr id="40" name="Oval 4"/>
            <p:cNvSpPr>
              <a:spLocks noChangeAspect="1" noChangeArrowheads="1"/>
            </p:cNvSpPr>
            <p:nvPr/>
          </p:nvSpPr>
          <p:spPr bwMode="auto">
            <a:xfrm>
              <a:off x="113488431" y="109251694"/>
              <a:ext cx="286144" cy="287156"/>
            </a:xfrm>
            <a:prstGeom prst="ellipse">
              <a:avLst/>
            </a:prstGeom>
            <a:noFill/>
            <a:ln w="10160" algn="in">
              <a:solidFill>
                <a:srgbClr val="708A8B"/>
              </a:solidFill>
              <a:round/>
              <a:headEnd/>
              <a:tailEnd/>
            </a:ln>
            <a:effectLst/>
          </p:spPr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/>
            <a:p>
              <a:endParaRPr lang="fi-FI"/>
            </a:p>
          </p:txBody>
        </p:sp>
        <p:sp>
          <p:nvSpPr>
            <p:cNvPr id="41" name="Oval 5"/>
            <p:cNvSpPr>
              <a:spLocks noChangeAspect="1" noChangeArrowheads="1"/>
            </p:cNvSpPr>
            <p:nvPr/>
          </p:nvSpPr>
          <p:spPr bwMode="auto">
            <a:xfrm>
              <a:off x="113453126" y="109217037"/>
              <a:ext cx="356754" cy="356470"/>
            </a:xfrm>
            <a:prstGeom prst="ellipse">
              <a:avLst/>
            </a:prstGeom>
            <a:noFill/>
            <a:ln w="10160" algn="in">
              <a:solidFill>
                <a:srgbClr val="708A8B"/>
              </a:solidFill>
              <a:round/>
              <a:headEnd/>
              <a:tailEnd/>
            </a:ln>
            <a:effectLst/>
          </p:spPr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/>
            <a:p>
              <a:endParaRPr lang="fi-FI"/>
            </a:p>
          </p:txBody>
        </p:sp>
      </p:grpSp>
      <p:pic>
        <p:nvPicPr>
          <p:cNvPr id="16" name="~PP1664.WAV">
            <a:hlinkClick r:id="" action="ppaction://media"/>
          </p:cNvPr>
          <p:cNvPicPr>
            <a:picLocks noRot="1" noChangeAspect="1"/>
          </p:cNvPicPr>
          <p:nvPr>
            <a:wavAudioFile r:embed="rId2" name="~PP1664.WAV"/>
          </p:nvPr>
        </p:nvPicPr>
        <p:blipFill>
          <a:blip r:embed="rId11" cstate="print"/>
          <a:stretch>
            <a:fillRect/>
          </a:stretch>
        </p:blipFill>
        <p:spPr>
          <a:xfrm>
            <a:off x="8639175" y="6353175"/>
            <a:ext cx="304800" cy="3048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spd="med" advTm="617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graphicEl>
                                              <a:dgm id="{B28A5467-E570-41CE-BD01-67B685D6B74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5">
                                            <p:graphicEl>
                                              <a:dgm id="{B28A5467-E570-41CE-BD01-67B685D6B74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5">
                                            <p:graphicEl>
                                              <a:dgm id="{B28A5467-E570-41CE-BD01-67B685D6B74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graphicEl>
                                              <a:dgm id="{56AF9CD3-FBE7-4FD8-B9F6-2D0A282C0E8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5">
                                            <p:graphicEl>
                                              <a:dgm id="{56AF9CD3-FBE7-4FD8-B9F6-2D0A282C0E8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5">
                                            <p:graphicEl>
                                              <a:dgm id="{56AF9CD3-FBE7-4FD8-B9F6-2D0A282C0E8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19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</p:childTnLst>
        </p:cTn>
      </p:par>
    </p:tnLst>
    <p:bldLst>
      <p:bldGraphic spid="35" grpId="0" uiExpand="1">
        <p:bldSub>
          <a:bldDgm bld="one"/>
        </p:bldSub>
      </p:bldGraphic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 20"/>
          <p:cNvSpPr/>
          <p:nvPr/>
        </p:nvSpPr>
        <p:spPr bwMode="auto">
          <a:xfrm>
            <a:off x="928662" y="1142984"/>
            <a:ext cx="7215238" cy="4429156"/>
          </a:xfrm>
          <a:prstGeom prst="rect">
            <a:avLst/>
          </a:prstGeom>
          <a:solidFill>
            <a:schemeClr val="bg1">
              <a:alpha val="85001"/>
            </a:schemeClr>
          </a:solidFill>
          <a:ln w="190500" cap="flat" cmpd="sng" algn="ctr">
            <a:solidFill>
              <a:schemeClr val="accent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2075" tIns="46038" rIns="92075" bIns="46038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i-FI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Garamond" pitchFamily="18" charset="0"/>
            </a:endParaRPr>
          </a:p>
        </p:txBody>
      </p:sp>
      <p:sp>
        <p:nvSpPr>
          <p:cNvPr id="6172" name="Rectangle 1052"/>
          <p:cNvSpPr>
            <a:spLocks noChangeArrowheads="1"/>
          </p:cNvSpPr>
          <p:nvPr/>
        </p:nvSpPr>
        <p:spPr bwMode="auto">
          <a:xfrm>
            <a:off x="3200400" y="4038600"/>
            <a:ext cx="5181600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/>
          <a:lstStyle/>
          <a:p>
            <a:pPr marL="2301875" indent="-2301875" algn="r">
              <a:spcBef>
                <a:spcPct val="20000"/>
              </a:spcBef>
              <a:tabLst>
                <a:tab pos="4445000" algn="ctr"/>
              </a:tabLst>
            </a:pPr>
            <a:endParaRPr lang="fi-FI" sz="1400">
              <a:latin typeface="Trebuchet MS" pitchFamily="34" charset="0"/>
            </a:endParaRPr>
          </a:p>
        </p:txBody>
      </p:sp>
      <p:sp>
        <p:nvSpPr>
          <p:cNvPr id="6191" name="Rectangle 1071"/>
          <p:cNvSpPr>
            <a:spLocks noChangeArrowheads="1"/>
          </p:cNvSpPr>
          <p:nvPr/>
        </p:nvSpPr>
        <p:spPr bwMode="auto">
          <a:xfrm>
            <a:off x="87313" y="76200"/>
            <a:ext cx="8972550" cy="6705600"/>
          </a:xfrm>
          <a:prstGeom prst="rect">
            <a:avLst/>
          </a:prstGeom>
          <a:noFill/>
          <a:ln w="203200" cap="sq">
            <a:solidFill>
              <a:schemeClr val="accent2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fi-FI"/>
          </a:p>
        </p:txBody>
      </p:sp>
      <p:sp>
        <p:nvSpPr>
          <p:cNvPr id="6192" name="Rectangle 1072"/>
          <p:cNvSpPr>
            <a:spLocks noChangeArrowheads="1"/>
          </p:cNvSpPr>
          <p:nvPr/>
        </p:nvSpPr>
        <p:spPr bwMode="auto">
          <a:xfrm>
            <a:off x="182563" y="171450"/>
            <a:ext cx="8782050" cy="6505575"/>
          </a:xfrm>
          <a:prstGeom prst="rect">
            <a:avLst/>
          </a:prstGeom>
          <a:noFill/>
          <a:ln w="25400" cap="sq">
            <a:solidFill>
              <a:schemeClr val="bg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fi-FI"/>
          </a:p>
        </p:txBody>
      </p:sp>
      <p:graphicFrame>
        <p:nvGraphicFramePr>
          <p:cNvPr id="35" name="Diagram 34"/>
          <p:cNvGraphicFramePr/>
          <p:nvPr/>
        </p:nvGraphicFramePr>
        <p:xfrm>
          <a:off x="1000100" y="1500174"/>
          <a:ext cx="7000924" cy="37465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cxnSp>
        <p:nvCxnSpPr>
          <p:cNvPr id="37" name="Straight Connector 36"/>
          <p:cNvCxnSpPr/>
          <p:nvPr/>
        </p:nvCxnSpPr>
        <p:spPr bwMode="auto">
          <a:xfrm>
            <a:off x="1071538" y="1214422"/>
            <a:ext cx="7000924" cy="1588"/>
          </a:xfrm>
          <a:prstGeom prst="line">
            <a:avLst/>
          </a:prstGeom>
          <a:solidFill>
            <a:schemeClr val="bg1">
              <a:alpha val="85001"/>
            </a:schemeClr>
          </a:solidFill>
          <a:ln w="76200" cap="flat" cmpd="sng" algn="ctr">
            <a:solidFill>
              <a:schemeClr val="bg1"/>
            </a:solidFill>
            <a:prstDash val="sysDot"/>
            <a:round/>
            <a:headEnd type="none" w="med" len="med"/>
            <a:tailEnd type="none" w="med" len="med"/>
          </a:ln>
          <a:effectLst/>
        </p:spPr>
      </p:cxnSp>
      <p:grpSp>
        <p:nvGrpSpPr>
          <p:cNvPr id="2" name="Group 2"/>
          <p:cNvGrpSpPr>
            <a:grpSpLocks noChangeAspect="1"/>
          </p:cNvGrpSpPr>
          <p:nvPr/>
        </p:nvGrpSpPr>
        <p:grpSpPr bwMode="auto">
          <a:xfrm>
            <a:off x="4214810" y="1071546"/>
            <a:ext cx="393700" cy="400050"/>
            <a:chOff x="113394617" y="109158386"/>
            <a:chExt cx="473772" cy="473772"/>
          </a:xfrm>
        </p:grpSpPr>
        <p:sp>
          <p:nvSpPr>
            <p:cNvPr id="39" name="Oval 3"/>
            <p:cNvSpPr>
              <a:spLocks noChangeAspect="1" noChangeArrowheads="1"/>
            </p:cNvSpPr>
            <p:nvPr/>
          </p:nvSpPr>
          <p:spPr bwMode="auto">
            <a:xfrm>
              <a:off x="113394617" y="109158386"/>
              <a:ext cx="473772" cy="473772"/>
            </a:xfrm>
            <a:prstGeom prst="ellipse">
              <a:avLst/>
            </a:prstGeom>
            <a:solidFill>
              <a:srgbClr val="FFFFFF"/>
            </a:solidFill>
            <a:ln w="25400" algn="in">
              <a:solidFill>
                <a:srgbClr val="FFFFFF"/>
              </a:solidFill>
              <a:round/>
              <a:headEnd/>
              <a:tailEnd/>
            </a:ln>
            <a:effectLst/>
          </p:spPr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/>
            <a:p>
              <a:endParaRPr lang="fi-FI"/>
            </a:p>
          </p:txBody>
        </p:sp>
        <p:sp>
          <p:nvSpPr>
            <p:cNvPr id="40" name="Oval 4"/>
            <p:cNvSpPr>
              <a:spLocks noChangeAspect="1" noChangeArrowheads="1"/>
            </p:cNvSpPr>
            <p:nvPr/>
          </p:nvSpPr>
          <p:spPr bwMode="auto">
            <a:xfrm>
              <a:off x="113488431" y="109251694"/>
              <a:ext cx="286144" cy="287156"/>
            </a:xfrm>
            <a:prstGeom prst="ellipse">
              <a:avLst/>
            </a:prstGeom>
            <a:noFill/>
            <a:ln w="10160" algn="in">
              <a:solidFill>
                <a:srgbClr val="708A8B"/>
              </a:solidFill>
              <a:round/>
              <a:headEnd/>
              <a:tailEnd/>
            </a:ln>
            <a:effectLst/>
          </p:spPr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/>
            <a:p>
              <a:endParaRPr lang="fi-FI"/>
            </a:p>
          </p:txBody>
        </p:sp>
        <p:sp>
          <p:nvSpPr>
            <p:cNvPr id="41" name="Oval 5"/>
            <p:cNvSpPr>
              <a:spLocks noChangeAspect="1" noChangeArrowheads="1"/>
            </p:cNvSpPr>
            <p:nvPr/>
          </p:nvSpPr>
          <p:spPr bwMode="auto">
            <a:xfrm>
              <a:off x="113453126" y="109217037"/>
              <a:ext cx="356754" cy="356470"/>
            </a:xfrm>
            <a:prstGeom prst="ellipse">
              <a:avLst/>
            </a:prstGeom>
            <a:noFill/>
            <a:ln w="10160" algn="in">
              <a:solidFill>
                <a:srgbClr val="708A8B"/>
              </a:solidFill>
              <a:round/>
              <a:headEnd/>
              <a:tailEnd/>
            </a:ln>
            <a:effectLst/>
          </p:spPr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/>
            <a:p>
              <a:endParaRPr lang="fi-FI"/>
            </a:p>
          </p:txBody>
        </p:sp>
      </p:grpSp>
      <p:sp>
        <p:nvSpPr>
          <p:cNvPr id="16" name="Rectangle 15"/>
          <p:cNvSpPr/>
          <p:nvPr/>
        </p:nvSpPr>
        <p:spPr>
          <a:xfrm>
            <a:off x="214314" y="415333"/>
            <a:ext cx="2143108" cy="584775"/>
          </a:xfrm>
          <a:prstGeom prst="rect">
            <a:avLst/>
          </a:prstGeom>
          <a:scene3d>
            <a:camera prst="perspectiveHeroicExtremeRightFacing"/>
            <a:lightRig rig="threePt" dir="t"/>
          </a:scene3d>
        </p:spPr>
        <p:txBody>
          <a:bodyPr wrap="square">
            <a:spAutoFit/>
          </a:bodyPr>
          <a:lstStyle/>
          <a:p>
            <a:r>
              <a:rPr lang="fi-FI" sz="3200" b="1" dirty="0" smtClean="0">
                <a:solidFill>
                  <a:schemeClr val="accent2"/>
                </a:solidFill>
              </a:rPr>
              <a:t>Ord 2</a:t>
            </a:r>
            <a:endParaRPr lang="fi-FI" sz="3200" b="1" dirty="0">
              <a:solidFill>
                <a:schemeClr val="accent2"/>
              </a:solidFill>
            </a:endParaRPr>
          </a:p>
        </p:txBody>
      </p:sp>
      <p:sp>
        <p:nvSpPr>
          <p:cNvPr id="15" name="Line 1060"/>
          <p:cNvSpPr>
            <a:spLocks noChangeShapeType="1"/>
          </p:cNvSpPr>
          <p:nvPr/>
        </p:nvSpPr>
        <p:spPr bwMode="auto">
          <a:xfrm>
            <a:off x="2820988" y="5800731"/>
            <a:ext cx="3505200" cy="0"/>
          </a:xfrm>
          <a:prstGeom prst="line">
            <a:avLst/>
          </a:prstGeom>
          <a:ln>
            <a:headEnd type="none" w="sm" len="sm"/>
            <a:tailEnd type="none" w="sm" len="sm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  <p:txBody>
          <a:bodyPr wrap="none" anchor="ctr"/>
          <a:lstStyle/>
          <a:p>
            <a:endParaRPr lang="fi-FI"/>
          </a:p>
        </p:txBody>
      </p:sp>
      <p:sp>
        <p:nvSpPr>
          <p:cNvPr id="17" name="TextBox 16"/>
          <p:cNvSpPr txBox="1"/>
          <p:nvPr/>
        </p:nvSpPr>
        <p:spPr>
          <a:xfrm>
            <a:off x="3357554" y="5786454"/>
            <a:ext cx="214314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sz="1100" dirty="0" smtClean="0">
                <a:solidFill>
                  <a:srgbClr val="FF0000"/>
                </a:solidFill>
              </a:rPr>
              <a:t>© 2008 LEARNWELL OY</a:t>
            </a:r>
            <a:br>
              <a:rPr kumimoji="1" lang="en-US" sz="1100" dirty="0" smtClean="0">
                <a:solidFill>
                  <a:srgbClr val="FF0000"/>
                </a:solidFill>
              </a:rPr>
            </a:br>
            <a:r>
              <a:rPr kumimoji="1" lang="en-US" sz="1100" dirty="0" smtClean="0">
                <a:solidFill>
                  <a:srgbClr val="FF0000"/>
                </a:solidFill>
                <a:hlinkClick r:id="rId10"/>
              </a:rPr>
              <a:t>www.thelanguagemenu.com</a:t>
            </a:r>
            <a:r>
              <a:rPr kumimoji="1" lang="en-US" sz="1100" dirty="0" smtClean="0">
                <a:solidFill>
                  <a:srgbClr val="FF0000"/>
                </a:solidFill>
              </a:rPr>
              <a:t> </a:t>
            </a:r>
            <a:endParaRPr kumimoji="1" lang="fi-FI" sz="1100" dirty="0">
              <a:solidFill>
                <a:srgbClr val="FF0000"/>
              </a:solidFill>
            </a:endParaRPr>
          </a:p>
        </p:txBody>
      </p:sp>
      <p:pic>
        <p:nvPicPr>
          <p:cNvPr id="18" name="~PP788.WAV">
            <a:hlinkClick r:id="" action="ppaction://media"/>
          </p:cNvPr>
          <p:cNvPicPr>
            <a:picLocks noRot="1" noChangeAspect="1"/>
          </p:cNvPicPr>
          <p:nvPr>
            <a:wavAudioFile r:embed="rId2" name="~PP788.WAV"/>
          </p:nvPr>
        </p:nvPicPr>
        <p:blipFill>
          <a:blip r:embed="rId11" cstate="print"/>
          <a:stretch>
            <a:fillRect/>
          </a:stretch>
        </p:blipFill>
        <p:spPr>
          <a:xfrm>
            <a:off x="8639175" y="6353175"/>
            <a:ext cx="304800" cy="3048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spd="med" advTm="712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graphicEl>
                                              <a:dgm id="{B28A5467-E570-41CE-BD01-67B685D6B74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5">
                                            <p:graphicEl>
                                              <a:dgm id="{B28A5467-E570-41CE-BD01-67B685D6B74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5">
                                            <p:graphicEl>
                                              <a:dgm id="{B28A5467-E570-41CE-BD01-67B685D6B74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graphicEl>
                                              <a:dgm id="{56AF9CD3-FBE7-4FD8-B9F6-2D0A282C0E8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5">
                                            <p:graphicEl>
                                              <a:dgm id="{56AF9CD3-FBE7-4FD8-B9F6-2D0A282C0E8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5">
                                            <p:graphicEl>
                                              <a:dgm id="{56AF9CD3-FBE7-4FD8-B9F6-2D0A282C0E8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19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"/>
                </p:tgtEl>
              </p:cMediaNode>
            </p:audio>
          </p:childTnLst>
        </p:cTn>
      </p:par>
    </p:tnLst>
    <p:bldLst>
      <p:bldGraphic spid="35" grpId="0">
        <p:bldSub>
          <a:bldDgm bld="one"/>
        </p:bldSub>
      </p:bldGraphic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 20"/>
          <p:cNvSpPr/>
          <p:nvPr/>
        </p:nvSpPr>
        <p:spPr bwMode="auto">
          <a:xfrm>
            <a:off x="928662" y="1142984"/>
            <a:ext cx="7215238" cy="4429156"/>
          </a:xfrm>
          <a:prstGeom prst="rect">
            <a:avLst/>
          </a:prstGeom>
          <a:solidFill>
            <a:schemeClr val="bg1">
              <a:alpha val="85001"/>
            </a:schemeClr>
          </a:solidFill>
          <a:ln w="190500" cap="flat" cmpd="sng" algn="ctr">
            <a:solidFill>
              <a:schemeClr val="accent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2075" tIns="46038" rIns="92075" bIns="46038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i-FI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Garamond" pitchFamily="18" charset="0"/>
            </a:endParaRPr>
          </a:p>
        </p:txBody>
      </p:sp>
      <p:sp>
        <p:nvSpPr>
          <p:cNvPr id="6172" name="Rectangle 1052"/>
          <p:cNvSpPr>
            <a:spLocks noChangeArrowheads="1"/>
          </p:cNvSpPr>
          <p:nvPr/>
        </p:nvSpPr>
        <p:spPr bwMode="auto">
          <a:xfrm>
            <a:off x="3200400" y="4038600"/>
            <a:ext cx="5181600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/>
          <a:lstStyle/>
          <a:p>
            <a:pPr marL="2301875" indent="-2301875" algn="r">
              <a:spcBef>
                <a:spcPct val="20000"/>
              </a:spcBef>
              <a:tabLst>
                <a:tab pos="4445000" algn="ctr"/>
              </a:tabLst>
            </a:pPr>
            <a:endParaRPr lang="fi-FI" sz="1400">
              <a:latin typeface="Trebuchet MS" pitchFamily="34" charset="0"/>
            </a:endParaRPr>
          </a:p>
        </p:txBody>
      </p:sp>
      <p:sp>
        <p:nvSpPr>
          <p:cNvPr id="6191" name="Rectangle 1071"/>
          <p:cNvSpPr>
            <a:spLocks noChangeArrowheads="1"/>
          </p:cNvSpPr>
          <p:nvPr/>
        </p:nvSpPr>
        <p:spPr bwMode="auto">
          <a:xfrm>
            <a:off x="87313" y="76200"/>
            <a:ext cx="8972550" cy="6705600"/>
          </a:xfrm>
          <a:prstGeom prst="rect">
            <a:avLst/>
          </a:prstGeom>
          <a:noFill/>
          <a:ln w="203200" cap="sq">
            <a:solidFill>
              <a:schemeClr val="accent2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fi-FI"/>
          </a:p>
        </p:txBody>
      </p:sp>
      <p:sp>
        <p:nvSpPr>
          <p:cNvPr id="6192" name="Rectangle 1072"/>
          <p:cNvSpPr>
            <a:spLocks noChangeArrowheads="1"/>
          </p:cNvSpPr>
          <p:nvPr/>
        </p:nvSpPr>
        <p:spPr bwMode="auto">
          <a:xfrm>
            <a:off x="182563" y="171450"/>
            <a:ext cx="8782050" cy="6505575"/>
          </a:xfrm>
          <a:prstGeom prst="rect">
            <a:avLst/>
          </a:prstGeom>
          <a:noFill/>
          <a:ln w="25400" cap="sq">
            <a:solidFill>
              <a:schemeClr val="bg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fi-FI"/>
          </a:p>
        </p:txBody>
      </p:sp>
      <p:graphicFrame>
        <p:nvGraphicFramePr>
          <p:cNvPr id="35" name="Diagram 34"/>
          <p:cNvGraphicFramePr/>
          <p:nvPr/>
        </p:nvGraphicFramePr>
        <p:xfrm>
          <a:off x="1000100" y="1500174"/>
          <a:ext cx="7000924" cy="37465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cxnSp>
        <p:nvCxnSpPr>
          <p:cNvPr id="37" name="Straight Connector 36"/>
          <p:cNvCxnSpPr/>
          <p:nvPr/>
        </p:nvCxnSpPr>
        <p:spPr bwMode="auto">
          <a:xfrm>
            <a:off x="1071538" y="1214422"/>
            <a:ext cx="7000924" cy="1588"/>
          </a:xfrm>
          <a:prstGeom prst="line">
            <a:avLst/>
          </a:prstGeom>
          <a:solidFill>
            <a:schemeClr val="bg1">
              <a:alpha val="85001"/>
            </a:schemeClr>
          </a:solidFill>
          <a:ln w="76200" cap="flat" cmpd="sng" algn="ctr">
            <a:solidFill>
              <a:schemeClr val="bg1"/>
            </a:solidFill>
            <a:prstDash val="sysDot"/>
            <a:round/>
            <a:headEnd type="none" w="med" len="med"/>
            <a:tailEnd type="none" w="med" len="med"/>
          </a:ln>
          <a:effectLst/>
        </p:spPr>
      </p:cxnSp>
      <p:grpSp>
        <p:nvGrpSpPr>
          <p:cNvPr id="2" name="Group 2"/>
          <p:cNvGrpSpPr>
            <a:grpSpLocks noChangeAspect="1"/>
          </p:cNvGrpSpPr>
          <p:nvPr/>
        </p:nvGrpSpPr>
        <p:grpSpPr bwMode="auto">
          <a:xfrm>
            <a:off x="4214810" y="1071546"/>
            <a:ext cx="393700" cy="400050"/>
            <a:chOff x="113394617" y="109158386"/>
            <a:chExt cx="473772" cy="473772"/>
          </a:xfrm>
        </p:grpSpPr>
        <p:sp>
          <p:nvSpPr>
            <p:cNvPr id="39" name="Oval 3"/>
            <p:cNvSpPr>
              <a:spLocks noChangeAspect="1" noChangeArrowheads="1"/>
            </p:cNvSpPr>
            <p:nvPr/>
          </p:nvSpPr>
          <p:spPr bwMode="auto">
            <a:xfrm>
              <a:off x="113394617" y="109158386"/>
              <a:ext cx="473772" cy="473772"/>
            </a:xfrm>
            <a:prstGeom prst="ellipse">
              <a:avLst/>
            </a:prstGeom>
            <a:solidFill>
              <a:srgbClr val="FFFFFF"/>
            </a:solidFill>
            <a:ln w="25400" algn="in">
              <a:solidFill>
                <a:srgbClr val="FFFFFF"/>
              </a:solidFill>
              <a:round/>
              <a:headEnd/>
              <a:tailEnd/>
            </a:ln>
            <a:effectLst/>
          </p:spPr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/>
            <a:p>
              <a:endParaRPr lang="fi-FI"/>
            </a:p>
          </p:txBody>
        </p:sp>
        <p:sp>
          <p:nvSpPr>
            <p:cNvPr id="40" name="Oval 4"/>
            <p:cNvSpPr>
              <a:spLocks noChangeAspect="1" noChangeArrowheads="1"/>
            </p:cNvSpPr>
            <p:nvPr/>
          </p:nvSpPr>
          <p:spPr bwMode="auto">
            <a:xfrm>
              <a:off x="113488431" y="109251694"/>
              <a:ext cx="286144" cy="287156"/>
            </a:xfrm>
            <a:prstGeom prst="ellipse">
              <a:avLst/>
            </a:prstGeom>
            <a:noFill/>
            <a:ln w="10160" algn="in">
              <a:solidFill>
                <a:srgbClr val="708A8B"/>
              </a:solidFill>
              <a:round/>
              <a:headEnd/>
              <a:tailEnd/>
            </a:ln>
            <a:effectLst/>
          </p:spPr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/>
            <a:p>
              <a:endParaRPr lang="fi-FI"/>
            </a:p>
          </p:txBody>
        </p:sp>
        <p:sp>
          <p:nvSpPr>
            <p:cNvPr id="41" name="Oval 5"/>
            <p:cNvSpPr>
              <a:spLocks noChangeAspect="1" noChangeArrowheads="1"/>
            </p:cNvSpPr>
            <p:nvPr/>
          </p:nvSpPr>
          <p:spPr bwMode="auto">
            <a:xfrm>
              <a:off x="113453126" y="109217037"/>
              <a:ext cx="356754" cy="356470"/>
            </a:xfrm>
            <a:prstGeom prst="ellipse">
              <a:avLst/>
            </a:prstGeom>
            <a:noFill/>
            <a:ln w="10160" algn="in">
              <a:solidFill>
                <a:srgbClr val="708A8B"/>
              </a:solidFill>
              <a:round/>
              <a:headEnd/>
              <a:tailEnd/>
            </a:ln>
            <a:effectLst/>
          </p:spPr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/>
            <a:p>
              <a:endParaRPr lang="fi-FI"/>
            </a:p>
          </p:txBody>
        </p:sp>
      </p:grpSp>
      <p:sp>
        <p:nvSpPr>
          <p:cNvPr id="16" name="Rectangle 15"/>
          <p:cNvSpPr/>
          <p:nvPr/>
        </p:nvSpPr>
        <p:spPr>
          <a:xfrm>
            <a:off x="214314" y="415333"/>
            <a:ext cx="2143108" cy="584775"/>
          </a:xfrm>
          <a:prstGeom prst="rect">
            <a:avLst/>
          </a:prstGeom>
          <a:scene3d>
            <a:camera prst="perspectiveHeroicExtremeRightFacing"/>
            <a:lightRig rig="threePt" dir="t"/>
          </a:scene3d>
        </p:spPr>
        <p:txBody>
          <a:bodyPr wrap="square">
            <a:spAutoFit/>
          </a:bodyPr>
          <a:lstStyle/>
          <a:p>
            <a:r>
              <a:rPr lang="fi-FI" sz="3200" b="1" dirty="0" smtClean="0">
                <a:solidFill>
                  <a:schemeClr val="accent2"/>
                </a:solidFill>
              </a:rPr>
              <a:t>Ord 3</a:t>
            </a:r>
            <a:endParaRPr lang="fi-FI" sz="3200" b="1" dirty="0">
              <a:solidFill>
                <a:schemeClr val="accent2"/>
              </a:solidFill>
            </a:endParaRPr>
          </a:p>
        </p:txBody>
      </p:sp>
      <p:sp>
        <p:nvSpPr>
          <p:cNvPr id="18" name="Line 1060"/>
          <p:cNvSpPr>
            <a:spLocks noChangeShapeType="1"/>
          </p:cNvSpPr>
          <p:nvPr/>
        </p:nvSpPr>
        <p:spPr bwMode="auto">
          <a:xfrm>
            <a:off x="2820988" y="5800731"/>
            <a:ext cx="3505200" cy="0"/>
          </a:xfrm>
          <a:prstGeom prst="line">
            <a:avLst/>
          </a:prstGeom>
          <a:ln>
            <a:headEnd type="none" w="sm" len="sm"/>
            <a:tailEnd type="none" w="sm" len="sm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  <p:txBody>
          <a:bodyPr wrap="none" anchor="ctr"/>
          <a:lstStyle/>
          <a:p>
            <a:endParaRPr lang="fi-FI"/>
          </a:p>
        </p:txBody>
      </p:sp>
      <p:sp>
        <p:nvSpPr>
          <p:cNvPr id="19" name="TextBox 18"/>
          <p:cNvSpPr txBox="1"/>
          <p:nvPr/>
        </p:nvSpPr>
        <p:spPr>
          <a:xfrm>
            <a:off x="3357554" y="5786454"/>
            <a:ext cx="214314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sz="1100" dirty="0" smtClean="0">
                <a:solidFill>
                  <a:srgbClr val="FF0000"/>
                </a:solidFill>
              </a:rPr>
              <a:t>© 2008 LEARNWELL OY</a:t>
            </a:r>
            <a:br>
              <a:rPr kumimoji="1" lang="en-US" sz="1100" dirty="0" smtClean="0">
                <a:solidFill>
                  <a:srgbClr val="FF0000"/>
                </a:solidFill>
              </a:rPr>
            </a:br>
            <a:r>
              <a:rPr kumimoji="1" lang="en-US" sz="1100" dirty="0" smtClean="0">
                <a:solidFill>
                  <a:srgbClr val="FF0000"/>
                </a:solidFill>
                <a:hlinkClick r:id="rId10"/>
              </a:rPr>
              <a:t>www.thelanguagemenu.com</a:t>
            </a:r>
            <a:r>
              <a:rPr kumimoji="1" lang="en-US" sz="1100" dirty="0" smtClean="0">
                <a:solidFill>
                  <a:srgbClr val="FF0000"/>
                </a:solidFill>
              </a:rPr>
              <a:t> </a:t>
            </a:r>
            <a:endParaRPr kumimoji="1" lang="fi-FI" sz="1100" dirty="0">
              <a:solidFill>
                <a:srgbClr val="FF0000"/>
              </a:solidFill>
            </a:endParaRPr>
          </a:p>
        </p:txBody>
      </p:sp>
      <p:pic>
        <p:nvPicPr>
          <p:cNvPr id="17" name="~PP3494.WAV">
            <a:hlinkClick r:id="" action="ppaction://media"/>
          </p:cNvPr>
          <p:cNvPicPr>
            <a:picLocks noRot="1" noChangeAspect="1"/>
          </p:cNvPicPr>
          <p:nvPr>
            <a:wavAudioFile r:embed="rId2" name="~PP3494.WAV"/>
          </p:nvPr>
        </p:nvPicPr>
        <p:blipFill>
          <a:blip r:embed="rId11" cstate="print"/>
          <a:stretch>
            <a:fillRect/>
          </a:stretch>
        </p:blipFill>
        <p:spPr>
          <a:xfrm>
            <a:off x="8639175" y="6353175"/>
            <a:ext cx="304800" cy="3048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spd="med" advTm="661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graphicEl>
                                              <a:dgm id="{B28A5467-E570-41CE-BD01-67B685D6B74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5">
                                            <p:graphicEl>
                                              <a:dgm id="{B28A5467-E570-41CE-BD01-67B685D6B74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5">
                                            <p:graphicEl>
                                              <a:dgm id="{B28A5467-E570-41CE-BD01-67B685D6B74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graphicEl>
                                              <a:dgm id="{56AF9CD3-FBE7-4FD8-B9F6-2D0A282C0E8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5">
                                            <p:graphicEl>
                                              <a:dgm id="{56AF9CD3-FBE7-4FD8-B9F6-2D0A282C0E8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5">
                                            <p:graphicEl>
                                              <a:dgm id="{56AF9CD3-FBE7-4FD8-B9F6-2D0A282C0E8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19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</p:childTnLst>
        </p:cTn>
      </p:par>
    </p:tnLst>
    <p:bldLst>
      <p:bldGraphic spid="35" grpId="0">
        <p:bldSub>
          <a:bldDgm bld="one"/>
        </p:bldSub>
      </p:bldGraphic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 20"/>
          <p:cNvSpPr/>
          <p:nvPr/>
        </p:nvSpPr>
        <p:spPr bwMode="auto">
          <a:xfrm>
            <a:off x="928662" y="1142984"/>
            <a:ext cx="7215238" cy="4429156"/>
          </a:xfrm>
          <a:prstGeom prst="rect">
            <a:avLst/>
          </a:prstGeom>
          <a:solidFill>
            <a:schemeClr val="bg1">
              <a:alpha val="85001"/>
            </a:schemeClr>
          </a:solidFill>
          <a:ln w="190500" cap="flat" cmpd="sng" algn="ctr">
            <a:solidFill>
              <a:schemeClr val="accent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2075" tIns="46038" rIns="92075" bIns="46038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i-FI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Garamond" pitchFamily="18" charset="0"/>
            </a:endParaRPr>
          </a:p>
        </p:txBody>
      </p:sp>
      <p:sp>
        <p:nvSpPr>
          <p:cNvPr id="6172" name="Rectangle 1052"/>
          <p:cNvSpPr>
            <a:spLocks noChangeArrowheads="1"/>
          </p:cNvSpPr>
          <p:nvPr/>
        </p:nvSpPr>
        <p:spPr bwMode="auto">
          <a:xfrm>
            <a:off x="3200400" y="4038600"/>
            <a:ext cx="5181600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/>
          <a:lstStyle/>
          <a:p>
            <a:pPr marL="2301875" indent="-2301875" algn="r">
              <a:spcBef>
                <a:spcPct val="20000"/>
              </a:spcBef>
              <a:tabLst>
                <a:tab pos="4445000" algn="ctr"/>
              </a:tabLst>
            </a:pPr>
            <a:endParaRPr lang="fi-FI" sz="1400">
              <a:latin typeface="Trebuchet MS" pitchFamily="34" charset="0"/>
            </a:endParaRPr>
          </a:p>
        </p:txBody>
      </p:sp>
      <p:sp>
        <p:nvSpPr>
          <p:cNvPr id="6191" name="Rectangle 1071"/>
          <p:cNvSpPr>
            <a:spLocks noChangeArrowheads="1"/>
          </p:cNvSpPr>
          <p:nvPr/>
        </p:nvSpPr>
        <p:spPr bwMode="auto">
          <a:xfrm>
            <a:off x="87313" y="76200"/>
            <a:ext cx="8972550" cy="6705600"/>
          </a:xfrm>
          <a:prstGeom prst="rect">
            <a:avLst/>
          </a:prstGeom>
          <a:noFill/>
          <a:ln w="203200" cap="sq">
            <a:solidFill>
              <a:schemeClr val="accent2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fi-FI"/>
          </a:p>
        </p:txBody>
      </p:sp>
      <p:sp>
        <p:nvSpPr>
          <p:cNvPr id="6192" name="Rectangle 1072"/>
          <p:cNvSpPr>
            <a:spLocks noChangeArrowheads="1"/>
          </p:cNvSpPr>
          <p:nvPr/>
        </p:nvSpPr>
        <p:spPr bwMode="auto">
          <a:xfrm>
            <a:off x="182563" y="171450"/>
            <a:ext cx="8782050" cy="6505575"/>
          </a:xfrm>
          <a:prstGeom prst="rect">
            <a:avLst/>
          </a:prstGeom>
          <a:noFill/>
          <a:ln w="25400" cap="sq">
            <a:solidFill>
              <a:schemeClr val="bg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fi-FI"/>
          </a:p>
        </p:txBody>
      </p:sp>
      <p:graphicFrame>
        <p:nvGraphicFramePr>
          <p:cNvPr id="35" name="Diagram 34"/>
          <p:cNvGraphicFramePr/>
          <p:nvPr/>
        </p:nvGraphicFramePr>
        <p:xfrm>
          <a:off x="1000100" y="1468438"/>
          <a:ext cx="7000924" cy="37465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cxnSp>
        <p:nvCxnSpPr>
          <p:cNvPr id="37" name="Straight Connector 36"/>
          <p:cNvCxnSpPr/>
          <p:nvPr/>
        </p:nvCxnSpPr>
        <p:spPr bwMode="auto">
          <a:xfrm>
            <a:off x="1071538" y="1214422"/>
            <a:ext cx="7000924" cy="1588"/>
          </a:xfrm>
          <a:prstGeom prst="line">
            <a:avLst/>
          </a:prstGeom>
          <a:solidFill>
            <a:schemeClr val="bg1">
              <a:alpha val="85001"/>
            </a:schemeClr>
          </a:solidFill>
          <a:ln w="76200" cap="flat" cmpd="sng" algn="ctr">
            <a:solidFill>
              <a:schemeClr val="bg1"/>
            </a:solidFill>
            <a:prstDash val="sysDot"/>
            <a:round/>
            <a:headEnd type="none" w="med" len="med"/>
            <a:tailEnd type="none" w="med" len="med"/>
          </a:ln>
          <a:effectLst/>
        </p:spPr>
      </p:cxnSp>
      <p:grpSp>
        <p:nvGrpSpPr>
          <p:cNvPr id="2" name="Group 2"/>
          <p:cNvGrpSpPr>
            <a:grpSpLocks noChangeAspect="1"/>
          </p:cNvGrpSpPr>
          <p:nvPr/>
        </p:nvGrpSpPr>
        <p:grpSpPr bwMode="auto">
          <a:xfrm>
            <a:off x="4214810" y="1071546"/>
            <a:ext cx="393700" cy="400050"/>
            <a:chOff x="113394617" y="109158386"/>
            <a:chExt cx="473772" cy="473772"/>
          </a:xfrm>
        </p:grpSpPr>
        <p:sp>
          <p:nvSpPr>
            <p:cNvPr id="39" name="Oval 3"/>
            <p:cNvSpPr>
              <a:spLocks noChangeAspect="1" noChangeArrowheads="1"/>
            </p:cNvSpPr>
            <p:nvPr/>
          </p:nvSpPr>
          <p:spPr bwMode="auto">
            <a:xfrm>
              <a:off x="113394617" y="109158386"/>
              <a:ext cx="473772" cy="473772"/>
            </a:xfrm>
            <a:prstGeom prst="ellipse">
              <a:avLst/>
            </a:prstGeom>
            <a:solidFill>
              <a:srgbClr val="FFFFFF"/>
            </a:solidFill>
            <a:ln w="25400" algn="in">
              <a:solidFill>
                <a:srgbClr val="FFFFFF"/>
              </a:solidFill>
              <a:round/>
              <a:headEnd/>
              <a:tailEnd/>
            </a:ln>
            <a:effectLst/>
          </p:spPr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/>
            <a:p>
              <a:endParaRPr lang="fi-FI"/>
            </a:p>
          </p:txBody>
        </p:sp>
        <p:sp>
          <p:nvSpPr>
            <p:cNvPr id="40" name="Oval 4"/>
            <p:cNvSpPr>
              <a:spLocks noChangeAspect="1" noChangeArrowheads="1"/>
            </p:cNvSpPr>
            <p:nvPr/>
          </p:nvSpPr>
          <p:spPr bwMode="auto">
            <a:xfrm>
              <a:off x="113488431" y="109251694"/>
              <a:ext cx="286144" cy="287156"/>
            </a:xfrm>
            <a:prstGeom prst="ellipse">
              <a:avLst/>
            </a:prstGeom>
            <a:noFill/>
            <a:ln w="10160" algn="in">
              <a:solidFill>
                <a:srgbClr val="708A8B"/>
              </a:solidFill>
              <a:round/>
              <a:headEnd/>
              <a:tailEnd/>
            </a:ln>
            <a:effectLst/>
          </p:spPr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/>
            <a:p>
              <a:endParaRPr lang="fi-FI"/>
            </a:p>
          </p:txBody>
        </p:sp>
        <p:sp>
          <p:nvSpPr>
            <p:cNvPr id="41" name="Oval 5"/>
            <p:cNvSpPr>
              <a:spLocks noChangeAspect="1" noChangeArrowheads="1"/>
            </p:cNvSpPr>
            <p:nvPr/>
          </p:nvSpPr>
          <p:spPr bwMode="auto">
            <a:xfrm>
              <a:off x="113453126" y="109217037"/>
              <a:ext cx="356754" cy="356470"/>
            </a:xfrm>
            <a:prstGeom prst="ellipse">
              <a:avLst/>
            </a:prstGeom>
            <a:noFill/>
            <a:ln w="10160" algn="in">
              <a:solidFill>
                <a:srgbClr val="708A8B"/>
              </a:solidFill>
              <a:round/>
              <a:headEnd/>
              <a:tailEnd/>
            </a:ln>
            <a:effectLst/>
          </p:spPr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/>
            <a:p>
              <a:endParaRPr lang="fi-FI"/>
            </a:p>
          </p:txBody>
        </p:sp>
      </p:grpSp>
      <p:sp>
        <p:nvSpPr>
          <p:cNvPr id="16" name="Rectangle 15"/>
          <p:cNvSpPr/>
          <p:nvPr/>
        </p:nvSpPr>
        <p:spPr>
          <a:xfrm>
            <a:off x="214314" y="415333"/>
            <a:ext cx="2143108" cy="584775"/>
          </a:xfrm>
          <a:prstGeom prst="rect">
            <a:avLst/>
          </a:prstGeom>
          <a:scene3d>
            <a:camera prst="perspectiveHeroicExtremeRightFacing"/>
            <a:lightRig rig="threePt" dir="t"/>
          </a:scene3d>
        </p:spPr>
        <p:txBody>
          <a:bodyPr wrap="square">
            <a:spAutoFit/>
          </a:bodyPr>
          <a:lstStyle/>
          <a:p>
            <a:r>
              <a:rPr lang="fi-FI" sz="3200" b="1" dirty="0" smtClean="0">
                <a:solidFill>
                  <a:schemeClr val="accent2"/>
                </a:solidFill>
              </a:rPr>
              <a:t>Ord 4</a:t>
            </a:r>
            <a:endParaRPr lang="fi-FI" sz="3200" b="1" dirty="0">
              <a:solidFill>
                <a:schemeClr val="accent2"/>
              </a:solidFill>
            </a:endParaRPr>
          </a:p>
        </p:txBody>
      </p:sp>
      <p:sp>
        <p:nvSpPr>
          <p:cNvPr id="15" name="Line 1060"/>
          <p:cNvSpPr>
            <a:spLocks noChangeShapeType="1"/>
          </p:cNvSpPr>
          <p:nvPr/>
        </p:nvSpPr>
        <p:spPr bwMode="auto">
          <a:xfrm>
            <a:off x="2820988" y="5800731"/>
            <a:ext cx="3505200" cy="0"/>
          </a:xfrm>
          <a:prstGeom prst="line">
            <a:avLst/>
          </a:prstGeom>
          <a:ln>
            <a:headEnd type="none" w="sm" len="sm"/>
            <a:tailEnd type="none" w="sm" len="sm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  <p:txBody>
          <a:bodyPr wrap="none" anchor="ctr"/>
          <a:lstStyle/>
          <a:p>
            <a:endParaRPr lang="fi-FI"/>
          </a:p>
        </p:txBody>
      </p:sp>
      <p:sp>
        <p:nvSpPr>
          <p:cNvPr id="17" name="TextBox 16"/>
          <p:cNvSpPr txBox="1"/>
          <p:nvPr/>
        </p:nvSpPr>
        <p:spPr>
          <a:xfrm>
            <a:off x="3357554" y="5786454"/>
            <a:ext cx="214314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sz="1100" dirty="0" smtClean="0">
                <a:solidFill>
                  <a:srgbClr val="FF0000"/>
                </a:solidFill>
              </a:rPr>
              <a:t>© 2008 LEARNWELL OY</a:t>
            </a:r>
            <a:br>
              <a:rPr kumimoji="1" lang="en-US" sz="1100" dirty="0" smtClean="0">
                <a:solidFill>
                  <a:srgbClr val="FF0000"/>
                </a:solidFill>
              </a:rPr>
            </a:br>
            <a:r>
              <a:rPr kumimoji="1" lang="en-US" sz="1100" dirty="0" smtClean="0">
                <a:solidFill>
                  <a:srgbClr val="FF0000"/>
                </a:solidFill>
                <a:hlinkClick r:id="rId10"/>
              </a:rPr>
              <a:t>www.thelanguagemenu.com</a:t>
            </a:r>
            <a:r>
              <a:rPr kumimoji="1" lang="en-US" sz="1100" dirty="0" smtClean="0">
                <a:solidFill>
                  <a:srgbClr val="FF0000"/>
                </a:solidFill>
              </a:rPr>
              <a:t> </a:t>
            </a:r>
            <a:endParaRPr kumimoji="1" lang="fi-FI" sz="1100" dirty="0">
              <a:solidFill>
                <a:srgbClr val="FF0000"/>
              </a:solidFill>
            </a:endParaRPr>
          </a:p>
        </p:txBody>
      </p:sp>
      <p:pic>
        <p:nvPicPr>
          <p:cNvPr id="18" name="~PP3040.WAV">
            <a:hlinkClick r:id="" action="ppaction://media"/>
          </p:cNvPr>
          <p:cNvPicPr>
            <a:picLocks noRot="1" noChangeAspect="1"/>
          </p:cNvPicPr>
          <p:nvPr>
            <a:wavAudioFile r:embed="rId2" name="~PP3040.WAV"/>
          </p:nvPr>
        </p:nvPicPr>
        <p:blipFill>
          <a:blip r:embed="rId11" cstate="print"/>
          <a:stretch>
            <a:fillRect/>
          </a:stretch>
        </p:blipFill>
        <p:spPr>
          <a:xfrm>
            <a:off x="8639175" y="6353175"/>
            <a:ext cx="304800" cy="3048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spd="med" advTm="755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graphicEl>
                                              <a:dgm id="{B28A5467-E570-41CE-BD01-67B685D6B74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5">
                                            <p:graphicEl>
                                              <a:dgm id="{B28A5467-E570-41CE-BD01-67B685D6B74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5">
                                            <p:graphicEl>
                                              <a:dgm id="{B28A5467-E570-41CE-BD01-67B685D6B74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graphicEl>
                                              <a:dgm id="{56AF9CD3-FBE7-4FD8-B9F6-2D0A282C0E8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5">
                                            <p:graphicEl>
                                              <a:dgm id="{56AF9CD3-FBE7-4FD8-B9F6-2D0A282C0E8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5">
                                            <p:graphicEl>
                                              <a:dgm id="{56AF9CD3-FBE7-4FD8-B9F6-2D0A282C0E8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19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"/>
                </p:tgtEl>
              </p:cMediaNode>
            </p:audio>
          </p:childTnLst>
        </p:cTn>
      </p:par>
    </p:tnLst>
    <p:bldLst>
      <p:bldGraphic spid="35" grpId="0">
        <p:bldSub>
          <a:bldDgm bld="one"/>
        </p:bldSub>
      </p:bldGraphic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 20"/>
          <p:cNvSpPr/>
          <p:nvPr/>
        </p:nvSpPr>
        <p:spPr bwMode="auto">
          <a:xfrm>
            <a:off x="928662" y="1142984"/>
            <a:ext cx="7215238" cy="4429156"/>
          </a:xfrm>
          <a:prstGeom prst="rect">
            <a:avLst/>
          </a:prstGeom>
          <a:solidFill>
            <a:schemeClr val="bg1">
              <a:alpha val="85001"/>
            </a:schemeClr>
          </a:solidFill>
          <a:ln w="190500" cap="flat" cmpd="sng" algn="ctr">
            <a:solidFill>
              <a:schemeClr val="accent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2075" tIns="46038" rIns="92075" bIns="46038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i-FI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Garamond" pitchFamily="18" charset="0"/>
            </a:endParaRPr>
          </a:p>
        </p:txBody>
      </p:sp>
      <p:sp>
        <p:nvSpPr>
          <p:cNvPr id="6172" name="Rectangle 1052"/>
          <p:cNvSpPr>
            <a:spLocks noChangeArrowheads="1"/>
          </p:cNvSpPr>
          <p:nvPr/>
        </p:nvSpPr>
        <p:spPr bwMode="auto">
          <a:xfrm>
            <a:off x="3200400" y="4038600"/>
            <a:ext cx="5181600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/>
          <a:lstStyle/>
          <a:p>
            <a:pPr marL="2301875" indent="-2301875" algn="r">
              <a:spcBef>
                <a:spcPct val="20000"/>
              </a:spcBef>
              <a:tabLst>
                <a:tab pos="4445000" algn="ctr"/>
              </a:tabLst>
            </a:pPr>
            <a:endParaRPr lang="fi-FI" sz="1400">
              <a:latin typeface="Trebuchet MS" pitchFamily="34" charset="0"/>
            </a:endParaRPr>
          </a:p>
        </p:txBody>
      </p:sp>
      <p:sp>
        <p:nvSpPr>
          <p:cNvPr id="6191" name="Rectangle 1071"/>
          <p:cNvSpPr>
            <a:spLocks noChangeArrowheads="1"/>
          </p:cNvSpPr>
          <p:nvPr/>
        </p:nvSpPr>
        <p:spPr bwMode="auto">
          <a:xfrm>
            <a:off x="87313" y="76200"/>
            <a:ext cx="8972550" cy="6705600"/>
          </a:xfrm>
          <a:prstGeom prst="rect">
            <a:avLst/>
          </a:prstGeom>
          <a:noFill/>
          <a:ln w="203200" cap="sq">
            <a:solidFill>
              <a:schemeClr val="accent2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fi-FI"/>
          </a:p>
        </p:txBody>
      </p:sp>
      <p:sp>
        <p:nvSpPr>
          <p:cNvPr id="6192" name="Rectangle 1072"/>
          <p:cNvSpPr>
            <a:spLocks noChangeArrowheads="1"/>
          </p:cNvSpPr>
          <p:nvPr/>
        </p:nvSpPr>
        <p:spPr bwMode="auto">
          <a:xfrm>
            <a:off x="182563" y="171450"/>
            <a:ext cx="8782050" cy="6505575"/>
          </a:xfrm>
          <a:prstGeom prst="rect">
            <a:avLst/>
          </a:prstGeom>
          <a:noFill/>
          <a:ln w="25400" cap="sq">
            <a:solidFill>
              <a:schemeClr val="bg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fi-FI"/>
          </a:p>
        </p:txBody>
      </p:sp>
      <p:graphicFrame>
        <p:nvGraphicFramePr>
          <p:cNvPr id="35" name="Diagram 34"/>
          <p:cNvGraphicFramePr/>
          <p:nvPr/>
        </p:nvGraphicFramePr>
        <p:xfrm>
          <a:off x="1000100" y="1468438"/>
          <a:ext cx="7000924" cy="37465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cxnSp>
        <p:nvCxnSpPr>
          <p:cNvPr id="37" name="Straight Connector 36"/>
          <p:cNvCxnSpPr/>
          <p:nvPr/>
        </p:nvCxnSpPr>
        <p:spPr bwMode="auto">
          <a:xfrm>
            <a:off x="1071538" y="1214422"/>
            <a:ext cx="7000924" cy="1588"/>
          </a:xfrm>
          <a:prstGeom prst="line">
            <a:avLst/>
          </a:prstGeom>
          <a:solidFill>
            <a:schemeClr val="bg1">
              <a:alpha val="85001"/>
            </a:schemeClr>
          </a:solidFill>
          <a:ln w="76200" cap="flat" cmpd="sng" algn="ctr">
            <a:solidFill>
              <a:schemeClr val="bg1"/>
            </a:solidFill>
            <a:prstDash val="sysDot"/>
            <a:round/>
            <a:headEnd type="none" w="med" len="med"/>
            <a:tailEnd type="none" w="med" len="med"/>
          </a:ln>
          <a:effectLst/>
        </p:spPr>
      </p:cxnSp>
      <p:grpSp>
        <p:nvGrpSpPr>
          <p:cNvPr id="2" name="Group 2"/>
          <p:cNvGrpSpPr>
            <a:grpSpLocks noChangeAspect="1"/>
          </p:cNvGrpSpPr>
          <p:nvPr/>
        </p:nvGrpSpPr>
        <p:grpSpPr bwMode="auto">
          <a:xfrm>
            <a:off x="4214810" y="1071546"/>
            <a:ext cx="393700" cy="400050"/>
            <a:chOff x="113394617" y="109158386"/>
            <a:chExt cx="473772" cy="473772"/>
          </a:xfrm>
        </p:grpSpPr>
        <p:sp>
          <p:nvSpPr>
            <p:cNvPr id="39" name="Oval 3"/>
            <p:cNvSpPr>
              <a:spLocks noChangeAspect="1" noChangeArrowheads="1"/>
            </p:cNvSpPr>
            <p:nvPr/>
          </p:nvSpPr>
          <p:spPr bwMode="auto">
            <a:xfrm>
              <a:off x="113394617" y="109158386"/>
              <a:ext cx="473772" cy="473772"/>
            </a:xfrm>
            <a:prstGeom prst="ellipse">
              <a:avLst/>
            </a:prstGeom>
            <a:solidFill>
              <a:srgbClr val="FFFFFF"/>
            </a:solidFill>
            <a:ln w="25400" algn="in">
              <a:solidFill>
                <a:srgbClr val="FFFFFF"/>
              </a:solidFill>
              <a:round/>
              <a:headEnd/>
              <a:tailEnd/>
            </a:ln>
            <a:effectLst/>
          </p:spPr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/>
            <a:p>
              <a:endParaRPr lang="fi-FI"/>
            </a:p>
          </p:txBody>
        </p:sp>
        <p:sp>
          <p:nvSpPr>
            <p:cNvPr id="40" name="Oval 4"/>
            <p:cNvSpPr>
              <a:spLocks noChangeAspect="1" noChangeArrowheads="1"/>
            </p:cNvSpPr>
            <p:nvPr/>
          </p:nvSpPr>
          <p:spPr bwMode="auto">
            <a:xfrm>
              <a:off x="113488431" y="109251694"/>
              <a:ext cx="286144" cy="287156"/>
            </a:xfrm>
            <a:prstGeom prst="ellipse">
              <a:avLst/>
            </a:prstGeom>
            <a:noFill/>
            <a:ln w="10160" algn="in">
              <a:solidFill>
                <a:srgbClr val="708A8B"/>
              </a:solidFill>
              <a:round/>
              <a:headEnd/>
              <a:tailEnd/>
            </a:ln>
            <a:effectLst/>
          </p:spPr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/>
            <a:p>
              <a:endParaRPr lang="fi-FI"/>
            </a:p>
          </p:txBody>
        </p:sp>
        <p:sp>
          <p:nvSpPr>
            <p:cNvPr id="41" name="Oval 5"/>
            <p:cNvSpPr>
              <a:spLocks noChangeAspect="1" noChangeArrowheads="1"/>
            </p:cNvSpPr>
            <p:nvPr/>
          </p:nvSpPr>
          <p:spPr bwMode="auto">
            <a:xfrm>
              <a:off x="113453126" y="109217037"/>
              <a:ext cx="356754" cy="356470"/>
            </a:xfrm>
            <a:prstGeom prst="ellipse">
              <a:avLst/>
            </a:prstGeom>
            <a:noFill/>
            <a:ln w="10160" algn="in">
              <a:solidFill>
                <a:srgbClr val="708A8B"/>
              </a:solidFill>
              <a:round/>
              <a:headEnd/>
              <a:tailEnd/>
            </a:ln>
            <a:effectLst/>
          </p:spPr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/>
            <a:p>
              <a:endParaRPr lang="fi-FI"/>
            </a:p>
          </p:txBody>
        </p:sp>
      </p:grpSp>
      <p:sp>
        <p:nvSpPr>
          <p:cNvPr id="16" name="Rectangle 15"/>
          <p:cNvSpPr/>
          <p:nvPr/>
        </p:nvSpPr>
        <p:spPr>
          <a:xfrm>
            <a:off x="214314" y="415333"/>
            <a:ext cx="2143108" cy="584775"/>
          </a:xfrm>
          <a:prstGeom prst="rect">
            <a:avLst/>
          </a:prstGeom>
          <a:scene3d>
            <a:camera prst="perspectiveHeroicExtremeRightFacing"/>
            <a:lightRig rig="threePt" dir="t"/>
          </a:scene3d>
        </p:spPr>
        <p:txBody>
          <a:bodyPr wrap="square">
            <a:spAutoFit/>
          </a:bodyPr>
          <a:lstStyle/>
          <a:p>
            <a:r>
              <a:rPr lang="fi-FI" sz="3200" b="1" dirty="0" smtClean="0">
                <a:solidFill>
                  <a:schemeClr val="accent2"/>
                </a:solidFill>
              </a:rPr>
              <a:t>Ord 5</a:t>
            </a:r>
            <a:endParaRPr lang="fi-FI" sz="3200" b="1" dirty="0">
              <a:solidFill>
                <a:schemeClr val="accent2"/>
              </a:solidFill>
            </a:endParaRPr>
          </a:p>
        </p:txBody>
      </p:sp>
      <p:sp>
        <p:nvSpPr>
          <p:cNvPr id="15" name="Line 1060"/>
          <p:cNvSpPr>
            <a:spLocks noChangeShapeType="1"/>
          </p:cNvSpPr>
          <p:nvPr/>
        </p:nvSpPr>
        <p:spPr bwMode="auto">
          <a:xfrm>
            <a:off x="2820988" y="5800731"/>
            <a:ext cx="3505200" cy="0"/>
          </a:xfrm>
          <a:prstGeom prst="line">
            <a:avLst/>
          </a:prstGeom>
          <a:ln>
            <a:headEnd type="none" w="sm" len="sm"/>
            <a:tailEnd type="none" w="sm" len="sm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  <p:txBody>
          <a:bodyPr wrap="none" anchor="ctr"/>
          <a:lstStyle/>
          <a:p>
            <a:endParaRPr lang="fi-FI"/>
          </a:p>
        </p:txBody>
      </p:sp>
      <p:sp>
        <p:nvSpPr>
          <p:cNvPr id="17" name="TextBox 16"/>
          <p:cNvSpPr txBox="1"/>
          <p:nvPr/>
        </p:nvSpPr>
        <p:spPr>
          <a:xfrm>
            <a:off x="3357554" y="5786454"/>
            <a:ext cx="214314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sz="1100" dirty="0" smtClean="0">
                <a:solidFill>
                  <a:srgbClr val="FF0000"/>
                </a:solidFill>
              </a:rPr>
              <a:t>© 2008 LEARNWELL OY</a:t>
            </a:r>
            <a:br>
              <a:rPr kumimoji="1" lang="en-US" sz="1100" dirty="0" smtClean="0">
                <a:solidFill>
                  <a:srgbClr val="FF0000"/>
                </a:solidFill>
              </a:rPr>
            </a:br>
            <a:r>
              <a:rPr kumimoji="1" lang="en-US" sz="1100" dirty="0" smtClean="0">
                <a:solidFill>
                  <a:srgbClr val="FF0000"/>
                </a:solidFill>
                <a:hlinkClick r:id="rId10"/>
              </a:rPr>
              <a:t>www.thelanguagemenu.com</a:t>
            </a:r>
            <a:r>
              <a:rPr kumimoji="1" lang="en-US" sz="1100" dirty="0" smtClean="0">
                <a:solidFill>
                  <a:srgbClr val="FF0000"/>
                </a:solidFill>
              </a:rPr>
              <a:t> </a:t>
            </a:r>
            <a:endParaRPr kumimoji="1" lang="fi-FI" sz="1100" dirty="0">
              <a:solidFill>
                <a:srgbClr val="FF0000"/>
              </a:solidFill>
            </a:endParaRPr>
          </a:p>
        </p:txBody>
      </p:sp>
      <p:pic>
        <p:nvPicPr>
          <p:cNvPr id="18" name="~PP183.WAV">
            <a:hlinkClick r:id="" action="ppaction://media"/>
          </p:cNvPr>
          <p:cNvPicPr>
            <a:picLocks noRot="1" noChangeAspect="1"/>
          </p:cNvPicPr>
          <p:nvPr>
            <a:wavAudioFile r:embed="rId2" name="~PP183.WAV"/>
          </p:nvPr>
        </p:nvPicPr>
        <p:blipFill>
          <a:blip r:embed="rId11" cstate="print"/>
          <a:stretch>
            <a:fillRect/>
          </a:stretch>
        </p:blipFill>
        <p:spPr>
          <a:xfrm>
            <a:off x="8639175" y="6353175"/>
            <a:ext cx="304800" cy="3048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spd="med" advTm="514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graphicEl>
                                              <a:dgm id="{B28A5467-E570-41CE-BD01-67B685D6B74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5">
                                            <p:graphicEl>
                                              <a:dgm id="{B28A5467-E570-41CE-BD01-67B685D6B74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5">
                                            <p:graphicEl>
                                              <a:dgm id="{B28A5467-E570-41CE-BD01-67B685D6B74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graphicEl>
                                              <a:dgm id="{56AF9CD3-FBE7-4FD8-B9F6-2D0A282C0E8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5">
                                            <p:graphicEl>
                                              <a:dgm id="{56AF9CD3-FBE7-4FD8-B9F6-2D0A282C0E8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5">
                                            <p:graphicEl>
                                              <a:dgm id="{56AF9CD3-FBE7-4FD8-B9F6-2D0A282C0E8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19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"/>
                </p:tgtEl>
              </p:cMediaNode>
            </p:audio>
          </p:childTnLst>
        </p:cTn>
      </p:par>
    </p:tnLst>
    <p:bldLst>
      <p:bldGraphic spid="35" grpId="0">
        <p:bldSub>
          <a:bldDgm bld="one"/>
        </p:bldSub>
      </p:bldGraphic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 20"/>
          <p:cNvSpPr/>
          <p:nvPr/>
        </p:nvSpPr>
        <p:spPr bwMode="auto">
          <a:xfrm>
            <a:off x="928662" y="1142984"/>
            <a:ext cx="7215238" cy="4429156"/>
          </a:xfrm>
          <a:prstGeom prst="rect">
            <a:avLst/>
          </a:prstGeom>
          <a:solidFill>
            <a:schemeClr val="bg1">
              <a:alpha val="85001"/>
            </a:schemeClr>
          </a:solidFill>
          <a:ln w="190500" cap="flat" cmpd="sng" algn="ctr">
            <a:solidFill>
              <a:schemeClr val="accent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2075" tIns="46038" rIns="92075" bIns="46038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i-FI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Garamond" pitchFamily="18" charset="0"/>
            </a:endParaRPr>
          </a:p>
        </p:txBody>
      </p:sp>
      <p:sp>
        <p:nvSpPr>
          <p:cNvPr id="6172" name="Rectangle 1052"/>
          <p:cNvSpPr>
            <a:spLocks noChangeArrowheads="1"/>
          </p:cNvSpPr>
          <p:nvPr/>
        </p:nvSpPr>
        <p:spPr bwMode="auto">
          <a:xfrm>
            <a:off x="3200400" y="4038600"/>
            <a:ext cx="5181600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/>
          <a:lstStyle/>
          <a:p>
            <a:pPr marL="2301875" indent="-2301875" algn="r">
              <a:spcBef>
                <a:spcPct val="20000"/>
              </a:spcBef>
              <a:tabLst>
                <a:tab pos="4445000" algn="ctr"/>
              </a:tabLst>
            </a:pPr>
            <a:endParaRPr lang="fi-FI" sz="1400">
              <a:latin typeface="Trebuchet MS" pitchFamily="34" charset="0"/>
            </a:endParaRPr>
          </a:p>
        </p:txBody>
      </p:sp>
      <p:sp>
        <p:nvSpPr>
          <p:cNvPr id="6191" name="Rectangle 1071"/>
          <p:cNvSpPr>
            <a:spLocks noChangeArrowheads="1"/>
          </p:cNvSpPr>
          <p:nvPr/>
        </p:nvSpPr>
        <p:spPr bwMode="auto">
          <a:xfrm>
            <a:off x="87313" y="76200"/>
            <a:ext cx="8972550" cy="6705600"/>
          </a:xfrm>
          <a:prstGeom prst="rect">
            <a:avLst/>
          </a:prstGeom>
          <a:noFill/>
          <a:ln w="203200" cap="sq">
            <a:solidFill>
              <a:schemeClr val="accent2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fi-FI"/>
          </a:p>
        </p:txBody>
      </p:sp>
      <p:sp>
        <p:nvSpPr>
          <p:cNvPr id="6192" name="Rectangle 1072"/>
          <p:cNvSpPr>
            <a:spLocks noChangeArrowheads="1"/>
          </p:cNvSpPr>
          <p:nvPr/>
        </p:nvSpPr>
        <p:spPr bwMode="auto">
          <a:xfrm>
            <a:off x="182563" y="171450"/>
            <a:ext cx="8782050" cy="6505575"/>
          </a:xfrm>
          <a:prstGeom prst="rect">
            <a:avLst/>
          </a:prstGeom>
          <a:noFill/>
          <a:ln w="25400" cap="sq">
            <a:solidFill>
              <a:schemeClr val="bg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fi-FI"/>
          </a:p>
        </p:txBody>
      </p:sp>
      <p:graphicFrame>
        <p:nvGraphicFramePr>
          <p:cNvPr id="35" name="Diagram 34"/>
          <p:cNvGraphicFramePr/>
          <p:nvPr/>
        </p:nvGraphicFramePr>
        <p:xfrm>
          <a:off x="1000100" y="1468438"/>
          <a:ext cx="7000924" cy="37465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cxnSp>
        <p:nvCxnSpPr>
          <p:cNvPr id="37" name="Straight Connector 36"/>
          <p:cNvCxnSpPr/>
          <p:nvPr/>
        </p:nvCxnSpPr>
        <p:spPr bwMode="auto">
          <a:xfrm>
            <a:off x="1071538" y="1214422"/>
            <a:ext cx="7000924" cy="1588"/>
          </a:xfrm>
          <a:prstGeom prst="line">
            <a:avLst/>
          </a:prstGeom>
          <a:solidFill>
            <a:schemeClr val="bg1">
              <a:alpha val="85001"/>
            </a:schemeClr>
          </a:solidFill>
          <a:ln w="76200" cap="flat" cmpd="sng" algn="ctr">
            <a:solidFill>
              <a:schemeClr val="bg1"/>
            </a:solidFill>
            <a:prstDash val="sysDot"/>
            <a:round/>
            <a:headEnd type="none" w="med" len="med"/>
            <a:tailEnd type="none" w="med" len="med"/>
          </a:ln>
          <a:effectLst/>
        </p:spPr>
      </p:cxnSp>
      <p:grpSp>
        <p:nvGrpSpPr>
          <p:cNvPr id="2" name="Group 2"/>
          <p:cNvGrpSpPr>
            <a:grpSpLocks noChangeAspect="1"/>
          </p:cNvGrpSpPr>
          <p:nvPr/>
        </p:nvGrpSpPr>
        <p:grpSpPr bwMode="auto">
          <a:xfrm>
            <a:off x="4214810" y="1071546"/>
            <a:ext cx="393700" cy="400050"/>
            <a:chOff x="113394617" y="109158386"/>
            <a:chExt cx="473772" cy="473772"/>
          </a:xfrm>
        </p:grpSpPr>
        <p:sp>
          <p:nvSpPr>
            <p:cNvPr id="39" name="Oval 3"/>
            <p:cNvSpPr>
              <a:spLocks noChangeAspect="1" noChangeArrowheads="1"/>
            </p:cNvSpPr>
            <p:nvPr/>
          </p:nvSpPr>
          <p:spPr bwMode="auto">
            <a:xfrm>
              <a:off x="113394617" y="109158386"/>
              <a:ext cx="473772" cy="473772"/>
            </a:xfrm>
            <a:prstGeom prst="ellipse">
              <a:avLst/>
            </a:prstGeom>
            <a:solidFill>
              <a:srgbClr val="FFFFFF"/>
            </a:solidFill>
            <a:ln w="25400" algn="in">
              <a:solidFill>
                <a:srgbClr val="FFFFFF"/>
              </a:solidFill>
              <a:round/>
              <a:headEnd/>
              <a:tailEnd/>
            </a:ln>
            <a:effectLst/>
          </p:spPr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/>
            <a:p>
              <a:endParaRPr lang="fi-FI"/>
            </a:p>
          </p:txBody>
        </p:sp>
        <p:sp>
          <p:nvSpPr>
            <p:cNvPr id="40" name="Oval 4"/>
            <p:cNvSpPr>
              <a:spLocks noChangeAspect="1" noChangeArrowheads="1"/>
            </p:cNvSpPr>
            <p:nvPr/>
          </p:nvSpPr>
          <p:spPr bwMode="auto">
            <a:xfrm>
              <a:off x="113488431" y="109251694"/>
              <a:ext cx="286144" cy="287156"/>
            </a:xfrm>
            <a:prstGeom prst="ellipse">
              <a:avLst/>
            </a:prstGeom>
            <a:noFill/>
            <a:ln w="10160" algn="in">
              <a:solidFill>
                <a:srgbClr val="708A8B"/>
              </a:solidFill>
              <a:round/>
              <a:headEnd/>
              <a:tailEnd/>
            </a:ln>
            <a:effectLst/>
          </p:spPr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/>
            <a:p>
              <a:endParaRPr lang="fi-FI"/>
            </a:p>
          </p:txBody>
        </p:sp>
        <p:sp>
          <p:nvSpPr>
            <p:cNvPr id="41" name="Oval 5"/>
            <p:cNvSpPr>
              <a:spLocks noChangeAspect="1" noChangeArrowheads="1"/>
            </p:cNvSpPr>
            <p:nvPr/>
          </p:nvSpPr>
          <p:spPr bwMode="auto">
            <a:xfrm>
              <a:off x="113453126" y="109217037"/>
              <a:ext cx="356754" cy="356470"/>
            </a:xfrm>
            <a:prstGeom prst="ellipse">
              <a:avLst/>
            </a:prstGeom>
            <a:noFill/>
            <a:ln w="10160" algn="in">
              <a:solidFill>
                <a:srgbClr val="708A8B"/>
              </a:solidFill>
              <a:round/>
              <a:headEnd/>
              <a:tailEnd/>
            </a:ln>
            <a:effectLst/>
          </p:spPr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/>
            <a:p>
              <a:endParaRPr lang="fi-FI"/>
            </a:p>
          </p:txBody>
        </p:sp>
      </p:grpSp>
      <p:sp>
        <p:nvSpPr>
          <p:cNvPr id="16" name="Rectangle 15"/>
          <p:cNvSpPr/>
          <p:nvPr/>
        </p:nvSpPr>
        <p:spPr>
          <a:xfrm>
            <a:off x="214314" y="415333"/>
            <a:ext cx="2143108" cy="584775"/>
          </a:xfrm>
          <a:prstGeom prst="rect">
            <a:avLst/>
          </a:prstGeom>
          <a:scene3d>
            <a:camera prst="perspectiveHeroicExtremeRightFacing"/>
            <a:lightRig rig="threePt" dir="t"/>
          </a:scene3d>
        </p:spPr>
        <p:txBody>
          <a:bodyPr wrap="square">
            <a:spAutoFit/>
          </a:bodyPr>
          <a:lstStyle/>
          <a:p>
            <a:r>
              <a:rPr lang="fi-FI" sz="3200" b="1" dirty="0" smtClean="0">
                <a:solidFill>
                  <a:schemeClr val="accent2"/>
                </a:solidFill>
              </a:rPr>
              <a:t>Ord 6</a:t>
            </a:r>
            <a:endParaRPr lang="fi-FI" sz="3200" b="1" dirty="0">
              <a:solidFill>
                <a:schemeClr val="accent2"/>
              </a:solidFill>
            </a:endParaRPr>
          </a:p>
        </p:txBody>
      </p:sp>
      <p:sp>
        <p:nvSpPr>
          <p:cNvPr id="15" name="Line 1060"/>
          <p:cNvSpPr>
            <a:spLocks noChangeShapeType="1"/>
          </p:cNvSpPr>
          <p:nvPr/>
        </p:nvSpPr>
        <p:spPr bwMode="auto">
          <a:xfrm>
            <a:off x="2820988" y="5800731"/>
            <a:ext cx="3505200" cy="0"/>
          </a:xfrm>
          <a:prstGeom prst="line">
            <a:avLst/>
          </a:prstGeom>
          <a:ln>
            <a:headEnd type="none" w="sm" len="sm"/>
            <a:tailEnd type="none" w="sm" len="sm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  <p:txBody>
          <a:bodyPr wrap="none" anchor="ctr"/>
          <a:lstStyle/>
          <a:p>
            <a:endParaRPr lang="fi-FI"/>
          </a:p>
        </p:txBody>
      </p:sp>
      <p:sp>
        <p:nvSpPr>
          <p:cNvPr id="17" name="TextBox 16"/>
          <p:cNvSpPr txBox="1"/>
          <p:nvPr/>
        </p:nvSpPr>
        <p:spPr>
          <a:xfrm>
            <a:off x="3357554" y="5786454"/>
            <a:ext cx="214314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sz="1100" dirty="0" smtClean="0">
                <a:solidFill>
                  <a:srgbClr val="FF0000"/>
                </a:solidFill>
              </a:rPr>
              <a:t>© 2008 LEARNWELL OY</a:t>
            </a:r>
            <a:br>
              <a:rPr kumimoji="1" lang="en-US" sz="1100" dirty="0" smtClean="0">
                <a:solidFill>
                  <a:srgbClr val="FF0000"/>
                </a:solidFill>
              </a:rPr>
            </a:br>
            <a:r>
              <a:rPr kumimoji="1" lang="en-US" sz="1100" dirty="0" smtClean="0">
                <a:solidFill>
                  <a:srgbClr val="FF0000"/>
                </a:solidFill>
                <a:hlinkClick r:id="rId10"/>
              </a:rPr>
              <a:t>www.thelanguagemenu.com</a:t>
            </a:r>
            <a:r>
              <a:rPr kumimoji="1" lang="en-US" sz="1100" dirty="0" smtClean="0">
                <a:solidFill>
                  <a:srgbClr val="FF0000"/>
                </a:solidFill>
              </a:rPr>
              <a:t> </a:t>
            </a:r>
            <a:endParaRPr kumimoji="1" lang="fi-FI" sz="1100" dirty="0">
              <a:solidFill>
                <a:srgbClr val="FF0000"/>
              </a:solidFill>
            </a:endParaRPr>
          </a:p>
        </p:txBody>
      </p:sp>
      <p:pic>
        <p:nvPicPr>
          <p:cNvPr id="18" name="~PP2124.WAV">
            <a:hlinkClick r:id="" action="ppaction://media"/>
          </p:cNvPr>
          <p:cNvPicPr>
            <a:picLocks noRot="1" noChangeAspect="1"/>
          </p:cNvPicPr>
          <p:nvPr>
            <a:wavAudioFile r:embed="rId2" name="~PP2124.WAV"/>
          </p:nvPr>
        </p:nvPicPr>
        <p:blipFill>
          <a:blip r:embed="rId11" cstate="print"/>
          <a:stretch>
            <a:fillRect/>
          </a:stretch>
        </p:blipFill>
        <p:spPr>
          <a:xfrm>
            <a:off x="8639175" y="6353175"/>
            <a:ext cx="304800" cy="3048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spd="med" advTm="584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graphicEl>
                                              <a:dgm id="{B28A5467-E570-41CE-BD01-67B685D6B74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5">
                                            <p:graphicEl>
                                              <a:dgm id="{B28A5467-E570-41CE-BD01-67B685D6B74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5">
                                            <p:graphicEl>
                                              <a:dgm id="{B28A5467-E570-41CE-BD01-67B685D6B74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graphicEl>
                                              <a:dgm id="{56AF9CD3-FBE7-4FD8-B9F6-2D0A282C0E8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5">
                                            <p:graphicEl>
                                              <a:dgm id="{56AF9CD3-FBE7-4FD8-B9F6-2D0A282C0E8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5">
                                            <p:graphicEl>
                                              <a:dgm id="{56AF9CD3-FBE7-4FD8-B9F6-2D0A282C0E8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19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"/>
                </p:tgtEl>
              </p:cMediaNode>
            </p:audio>
          </p:childTnLst>
        </p:cTn>
      </p:par>
    </p:tnLst>
    <p:bldLst>
      <p:bldGraphic spid="35" grpId="0">
        <p:bldSub>
          <a:bldDgm bld="one"/>
        </p:bldSub>
      </p:bldGraphic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 20"/>
          <p:cNvSpPr/>
          <p:nvPr/>
        </p:nvSpPr>
        <p:spPr bwMode="auto">
          <a:xfrm>
            <a:off x="928662" y="1142984"/>
            <a:ext cx="7215238" cy="4429156"/>
          </a:xfrm>
          <a:prstGeom prst="rect">
            <a:avLst/>
          </a:prstGeom>
          <a:solidFill>
            <a:schemeClr val="bg1">
              <a:alpha val="85001"/>
            </a:schemeClr>
          </a:solidFill>
          <a:ln w="190500" cap="flat" cmpd="sng" algn="ctr">
            <a:solidFill>
              <a:schemeClr val="accent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2075" tIns="46038" rIns="92075" bIns="46038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i-FI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Garamond" pitchFamily="18" charset="0"/>
            </a:endParaRPr>
          </a:p>
        </p:txBody>
      </p:sp>
      <p:sp>
        <p:nvSpPr>
          <p:cNvPr id="6172" name="Rectangle 1052"/>
          <p:cNvSpPr>
            <a:spLocks noChangeArrowheads="1"/>
          </p:cNvSpPr>
          <p:nvPr/>
        </p:nvSpPr>
        <p:spPr bwMode="auto">
          <a:xfrm>
            <a:off x="3200400" y="4038600"/>
            <a:ext cx="5181600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/>
          <a:lstStyle/>
          <a:p>
            <a:pPr marL="2301875" indent="-2301875" algn="r">
              <a:spcBef>
                <a:spcPct val="20000"/>
              </a:spcBef>
              <a:tabLst>
                <a:tab pos="4445000" algn="ctr"/>
              </a:tabLst>
            </a:pPr>
            <a:endParaRPr lang="fi-FI" sz="1400">
              <a:latin typeface="Trebuchet MS" pitchFamily="34" charset="0"/>
            </a:endParaRPr>
          </a:p>
        </p:txBody>
      </p:sp>
      <p:sp>
        <p:nvSpPr>
          <p:cNvPr id="6191" name="Rectangle 1071"/>
          <p:cNvSpPr>
            <a:spLocks noChangeArrowheads="1"/>
          </p:cNvSpPr>
          <p:nvPr/>
        </p:nvSpPr>
        <p:spPr bwMode="auto">
          <a:xfrm>
            <a:off x="87313" y="76200"/>
            <a:ext cx="8972550" cy="6705600"/>
          </a:xfrm>
          <a:prstGeom prst="rect">
            <a:avLst/>
          </a:prstGeom>
          <a:noFill/>
          <a:ln w="203200" cap="sq">
            <a:solidFill>
              <a:schemeClr val="accent2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fi-FI"/>
          </a:p>
        </p:txBody>
      </p:sp>
      <p:sp>
        <p:nvSpPr>
          <p:cNvPr id="6192" name="Rectangle 1072"/>
          <p:cNvSpPr>
            <a:spLocks noChangeArrowheads="1"/>
          </p:cNvSpPr>
          <p:nvPr/>
        </p:nvSpPr>
        <p:spPr bwMode="auto">
          <a:xfrm>
            <a:off x="182563" y="171450"/>
            <a:ext cx="8782050" cy="6505575"/>
          </a:xfrm>
          <a:prstGeom prst="rect">
            <a:avLst/>
          </a:prstGeom>
          <a:noFill/>
          <a:ln w="25400" cap="sq">
            <a:solidFill>
              <a:schemeClr val="bg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fi-FI"/>
          </a:p>
        </p:txBody>
      </p:sp>
      <p:graphicFrame>
        <p:nvGraphicFramePr>
          <p:cNvPr id="35" name="Diagram 34"/>
          <p:cNvGraphicFramePr/>
          <p:nvPr/>
        </p:nvGraphicFramePr>
        <p:xfrm>
          <a:off x="1000100" y="1428736"/>
          <a:ext cx="7000924" cy="37465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cxnSp>
        <p:nvCxnSpPr>
          <p:cNvPr id="37" name="Straight Connector 36"/>
          <p:cNvCxnSpPr/>
          <p:nvPr/>
        </p:nvCxnSpPr>
        <p:spPr bwMode="auto">
          <a:xfrm>
            <a:off x="1071538" y="1214422"/>
            <a:ext cx="7000924" cy="1588"/>
          </a:xfrm>
          <a:prstGeom prst="line">
            <a:avLst/>
          </a:prstGeom>
          <a:solidFill>
            <a:schemeClr val="bg1">
              <a:alpha val="85001"/>
            </a:schemeClr>
          </a:solidFill>
          <a:ln w="76200" cap="flat" cmpd="sng" algn="ctr">
            <a:solidFill>
              <a:schemeClr val="bg1"/>
            </a:solidFill>
            <a:prstDash val="sysDot"/>
            <a:round/>
            <a:headEnd type="none" w="med" len="med"/>
            <a:tailEnd type="none" w="med" len="med"/>
          </a:ln>
          <a:effectLst/>
        </p:spPr>
      </p:cxnSp>
      <p:grpSp>
        <p:nvGrpSpPr>
          <p:cNvPr id="2" name="Group 2"/>
          <p:cNvGrpSpPr>
            <a:grpSpLocks noChangeAspect="1"/>
          </p:cNvGrpSpPr>
          <p:nvPr/>
        </p:nvGrpSpPr>
        <p:grpSpPr bwMode="auto">
          <a:xfrm>
            <a:off x="4214810" y="1071546"/>
            <a:ext cx="393700" cy="400050"/>
            <a:chOff x="113394617" y="109158386"/>
            <a:chExt cx="473772" cy="473772"/>
          </a:xfrm>
        </p:grpSpPr>
        <p:sp>
          <p:nvSpPr>
            <p:cNvPr id="39" name="Oval 3"/>
            <p:cNvSpPr>
              <a:spLocks noChangeAspect="1" noChangeArrowheads="1"/>
            </p:cNvSpPr>
            <p:nvPr/>
          </p:nvSpPr>
          <p:spPr bwMode="auto">
            <a:xfrm>
              <a:off x="113394617" y="109158386"/>
              <a:ext cx="473772" cy="473772"/>
            </a:xfrm>
            <a:prstGeom prst="ellipse">
              <a:avLst/>
            </a:prstGeom>
            <a:solidFill>
              <a:srgbClr val="FFFFFF"/>
            </a:solidFill>
            <a:ln w="25400" algn="in">
              <a:solidFill>
                <a:srgbClr val="FFFFFF"/>
              </a:solidFill>
              <a:round/>
              <a:headEnd/>
              <a:tailEnd/>
            </a:ln>
            <a:effectLst/>
          </p:spPr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/>
            <a:p>
              <a:endParaRPr lang="fi-FI"/>
            </a:p>
          </p:txBody>
        </p:sp>
        <p:sp>
          <p:nvSpPr>
            <p:cNvPr id="40" name="Oval 4"/>
            <p:cNvSpPr>
              <a:spLocks noChangeAspect="1" noChangeArrowheads="1"/>
            </p:cNvSpPr>
            <p:nvPr/>
          </p:nvSpPr>
          <p:spPr bwMode="auto">
            <a:xfrm>
              <a:off x="113488431" y="109251694"/>
              <a:ext cx="286144" cy="287156"/>
            </a:xfrm>
            <a:prstGeom prst="ellipse">
              <a:avLst/>
            </a:prstGeom>
            <a:noFill/>
            <a:ln w="10160" algn="in">
              <a:solidFill>
                <a:srgbClr val="708A8B"/>
              </a:solidFill>
              <a:round/>
              <a:headEnd/>
              <a:tailEnd/>
            </a:ln>
            <a:effectLst/>
          </p:spPr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/>
            <a:p>
              <a:endParaRPr lang="fi-FI"/>
            </a:p>
          </p:txBody>
        </p:sp>
        <p:sp>
          <p:nvSpPr>
            <p:cNvPr id="41" name="Oval 5"/>
            <p:cNvSpPr>
              <a:spLocks noChangeAspect="1" noChangeArrowheads="1"/>
            </p:cNvSpPr>
            <p:nvPr/>
          </p:nvSpPr>
          <p:spPr bwMode="auto">
            <a:xfrm>
              <a:off x="113453126" y="109217037"/>
              <a:ext cx="356754" cy="356470"/>
            </a:xfrm>
            <a:prstGeom prst="ellipse">
              <a:avLst/>
            </a:prstGeom>
            <a:noFill/>
            <a:ln w="10160" algn="in">
              <a:solidFill>
                <a:srgbClr val="708A8B"/>
              </a:solidFill>
              <a:round/>
              <a:headEnd/>
              <a:tailEnd/>
            </a:ln>
            <a:effectLst/>
          </p:spPr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/>
            <a:p>
              <a:endParaRPr lang="fi-FI"/>
            </a:p>
          </p:txBody>
        </p:sp>
      </p:grpSp>
      <p:sp>
        <p:nvSpPr>
          <p:cNvPr id="16" name="Rectangle 15"/>
          <p:cNvSpPr/>
          <p:nvPr/>
        </p:nvSpPr>
        <p:spPr>
          <a:xfrm>
            <a:off x="214314" y="415333"/>
            <a:ext cx="2143108" cy="584775"/>
          </a:xfrm>
          <a:prstGeom prst="rect">
            <a:avLst/>
          </a:prstGeom>
          <a:scene3d>
            <a:camera prst="perspectiveHeroicExtremeRightFacing"/>
            <a:lightRig rig="threePt" dir="t"/>
          </a:scene3d>
        </p:spPr>
        <p:txBody>
          <a:bodyPr wrap="square">
            <a:spAutoFit/>
          </a:bodyPr>
          <a:lstStyle/>
          <a:p>
            <a:r>
              <a:rPr lang="fi-FI" sz="3200" b="1" dirty="0" smtClean="0">
                <a:solidFill>
                  <a:schemeClr val="accent2"/>
                </a:solidFill>
              </a:rPr>
              <a:t>Ord 7</a:t>
            </a:r>
            <a:endParaRPr lang="fi-FI" sz="3200" b="1" dirty="0">
              <a:solidFill>
                <a:schemeClr val="accent2"/>
              </a:solidFill>
            </a:endParaRPr>
          </a:p>
        </p:txBody>
      </p:sp>
      <p:sp>
        <p:nvSpPr>
          <p:cNvPr id="15" name="Line 1060"/>
          <p:cNvSpPr>
            <a:spLocks noChangeShapeType="1"/>
          </p:cNvSpPr>
          <p:nvPr/>
        </p:nvSpPr>
        <p:spPr bwMode="auto">
          <a:xfrm>
            <a:off x="2820988" y="5800731"/>
            <a:ext cx="3505200" cy="0"/>
          </a:xfrm>
          <a:prstGeom prst="line">
            <a:avLst/>
          </a:prstGeom>
          <a:ln>
            <a:headEnd type="none" w="sm" len="sm"/>
            <a:tailEnd type="none" w="sm" len="sm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  <p:txBody>
          <a:bodyPr wrap="none" anchor="ctr"/>
          <a:lstStyle/>
          <a:p>
            <a:endParaRPr lang="fi-FI"/>
          </a:p>
        </p:txBody>
      </p:sp>
      <p:sp>
        <p:nvSpPr>
          <p:cNvPr id="17" name="TextBox 16"/>
          <p:cNvSpPr txBox="1"/>
          <p:nvPr/>
        </p:nvSpPr>
        <p:spPr>
          <a:xfrm>
            <a:off x="3357554" y="5786454"/>
            <a:ext cx="214314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sz="1100" dirty="0" smtClean="0">
                <a:solidFill>
                  <a:srgbClr val="FF0000"/>
                </a:solidFill>
              </a:rPr>
              <a:t>© 2008 LEARNWELL OY</a:t>
            </a:r>
            <a:br>
              <a:rPr kumimoji="1" lang="en-US" sz="1100" dirty="0" smtClean="0">
                <a:solidFill>
                  <a:srgbClr val="FF0000"/>
                </a:solidFill>
              </a:rPr>
            </a:br>
            <a:r>
              <a:rPr kumimoji="1" lang="en-US" sz="1100" dirty="0" smtClean="0">
                <a:solidFill>
                  <a:srgbClr val="FF0000"/>
                </a:solidFill>
                <a:hlinkClick r:id="rId10"/>
              </a:rPr>
              <a:t>www.thelanguagemenu.com</a:t>
            </a:r>
            <a:r>
              <a:rPr kumimoji="1" lang="en-US" sz="1100" dirty="0" smtClean="0">
                <a:solidFill>
                  <a:srgbClr val="FF0000"/>
                </a:solidFill>
              </a:rPr>
              <a:t> </a:t>
            </a:r>
            <a:endParaRPr kumimoji="1" lang="fi-FI" sz="1100" dirty="0">
              <a:solidFill>
                <a:srgbClr val="FF0000"/>
              </a:solidFill>
            </a:endParaRPr>
          </a:p>
        </p:txBody>
      </p:sp>
      <p:pic>
        <p:nvPicPr>
          <p:cNvPr id="18" name="~PP515.WAV">
            <a:hlinkClick r:id="" action="ppaction://media"/>
          </p:cNvPr>
          <p:cNvPicPr>
            <a:picLocks noRot="1" noChangeAspect="1"/>
          </p:cNvPicPr>
          <p:nvPr>
            <a:wavAudioFile r:embed="rId2" name="~PP515.WAV"/>
          </p:nvPr>
        </p:nvPicPr>
        <p:blipFill>
          <a:blip r:embed="rId11" cstate="print"/>
          <a:stretch>
            <a:fillRect/>
          </a:stretch>
        </p:blipFill>
        <p:spPr>
          <a:xfrm>
            <a:off x="8639175" y="6353175"/>
            <a:ext cx="304800" cy="3048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spd="med" advTm="64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graphicEl>
                                              <a:dgm id="{B28A5467-E570-41CE-BD01-67B685D6B74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5">
                                            <p:graphicEl>
                                              <a:dgm id="{B28A5467-E570-41CE-BD01-67B685D6B74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5">
                                            <p:graphicEl>
                                              <a:dgm id="{B28A5467-E570-41CE-BD01-67B685D6B74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graphicEl>
                                              <a:dgm id="{56AF9CD3-FBE7-4FD8-B9F6-2D0A282C0E8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5">
                                            <p:graphicEl>
                                              <a:dgm id="{56AF9CD3-FBE7-4FD8-B9F6-2D0A282C0E8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5">
                                            <p:graphicEl>
                                              <a:dgm id="{56AF9CD3-FBE7-4FD8-B9F6-2D0A282C0E8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19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"/>
                </p:tgtEl>
              </p:cMediaNode>
            </p:audio>
          </p:childTnLst>
        </p:cTn>
      </p:par>
    </p:tnLst>
    <p:bldLst>
      <p:bldGraphic spid="35" grpId="0">
        <p:bldSub>
          <a:bldDgm bld="one"/>
        </p:bldSub>
      </p:bldGraphic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 20"/>
          <p:cNvSpPr/>
          <p:nvPr/>
        </p:nvSpPr>
        <p:spPr bwMode="auto">
          <a:xfrm>
            <a:off x="928662" y="1142984"/>
            <a:ext cx="7215238" cy="4429156"/>
          </a:xfrm>
          <a:prstGeom prst="rect">
            <a:avLst/>
          </a:prstGeom>
          <a:solidFill>
            <a:schemeClr val="bg1">
              <a:alpha val="85001"/>
            </a:schemeClr>
          </a:solidFill>
          <a:ln w="190500" cap="flat" cmpd="sng" algn="ctr">
            <a:solidFill>
              <a:schemeClr val="accent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2075" tIns="46038" rIns="92075" bIns="46038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i-FI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Garamond" pitchFamily="18" charset="0"/>
            </a:endParaRPr>
          </a:p>
        </p:txBody>
      </p:sp>
      <p:sp>
        <p:nvSpPr>
          <p:cNvPr id="6172" name="Rectangle 1052"/>
          <p:cNvSpPr>
            <a:spLocks noChangeArrowheads="1"/>
          </p:cNvSpPr>
          <p:nvPr/>
        </p:nvSpPr>
        <p:spPr bwMode="auto">
          <a:xfrm>
            <a:off x="3200400" y="4038600"/>
            <a:ext cx="5181600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/>
          <a:lstStyle/>
          <a:p>
            <a:pPr marL="2301875" indent="-2301875" algn="r">
              <a:spcBef>
                <a:spcPct val="20000"/>
              </a:spcBef>
              <a:tabLst>
                <a:tab pos="4445000" algn="ctr"/>
              </a:tabLst>
            </a:pPr>
            <a:endParaRPr lang="fi-FI" sz="1400">
              <a:latin typeface="Trebuchet MS" pitchFamily="34" charset="0"/>
            </a:endParaRPr>
          </a:p>
        </p:txBody>
      </p:sp>
      <p:sp>
        <p:nvSpPr>
          <p:cNvPr id="6191" name="Rectangle 1071"/>
          <p:cNvSpPr>
            <a:spLocks noChangeArrowheads="1"/>
          </p:cNvSpPr>
          <p:nvPr/>
        </p:nvSpPr>
        <p:spPr bwMode="auto">
          <a:xfrm>
            <a:off x="87313" y="76200"/>
            <a:ext cx="8972550" cy="6705600"/>
          </a:xfrm>
          <a:prstGeom prst="rect">
            <a:avLst/>
          </a:prstGeom>
          <a:noFill/>
          <a:ln w="203200" cap="sq">
            <a:solidFill>
              <a:schemeClr val="accent2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fi-FI"/>
          </a:p>
        </p:txBody>
      </p:sp>
      <p:sp>
        <p:nvSpPr>
          <p:cNvPr id="6192" name="Rectangle 1072"/>
          <p:cNvSpPr>
            <a:spLocks noChangeArrowheads="1"/>
          </p:cNvSpPr>
          <p:nvPr/>
        </p:nvSpPr>
        <p:spPr bwMode="auto">
          <a:xfrm>
            <a:off x="182563" y="171450"/>
            <a:ext cx="8782050" cy="6505575"/>
          </a:xfrm>
          <a:prstGeom prst="rect">
            <a:avLst/>
          </a:prstGeom>
          <a:noFill/>
          <a:ln w="25400" cap="sq">
            <a:solidFill>
              <a:schemeClr val="bg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fi-FI"/>
          </a:p>
        </p:txBody>
      </p:sp>
      <p:graphicFrame>
        <p:nvGraphicFramePr>
          <p:cNvPr id="35" name="Diagram 34"/>
          <p:cNvGraphicFramePr/>
          <p:nvPr/>
        </p:nvGraphicFramePr>
        <p:xfrm>
          <a:off x="1000100" y="1468438"/>
          <a:ext cx="7000924" cy="37465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cxnSp>
        <p:nvCxnSpPr>
          <p:cNvPr id="37" name="Straight Connector 36"/>
          <p:cNvCxnSpPr/>
          <p:nvPr/>
        </p:nvCxnSpPr>
        <p:spPr bwMode="auto">
          <a:xfrm>
            <a:off x="1071538" y="1214422"/>
            <a:ext cx="7000924" cy="1588"/>
          </a:xfrm>
          <a:prstGeom prst="line">
            <a:avLst/>
          </a:prstGeom>
          <a:solidFill>
            <a:schemeClr val="bg1">
              <a:alpha val="85001"/>
            </a:schemeClr>
          </a:solidFill>
          <a:ln w="76200" cap="flat" cmpd="sng" algn="ctr">
            <a:solidFill>
              <a:schemeClr val="bg1"/>
            </a:solidFill>
            <a:prstDash val="sysDot"/>
            <a:round/>
            <a:headEnd type="none" w="med" len="med"/>
            <a:tailEnd type="none" w="med" len="med"/>
          </a:ln>
          <a:effectLst/>
        </p:spPr>
      </p:cxnSp>
      <p:grpSp>
        <p:nvGrpSpPr>
          <p:cNvPr id="2" name="Group 2"/>
          <p:cNvGrpSpPr>
            <a:grpSpLocks noChangeAspect="1"/>
          </p:cNvGrpSpPr>
          <p:nvPr/>
        </p:nvGrpSpPr>
        <p:grpSpPr bwMode="auto">
          <a:xfrm>
            <a:off x="4214810" y="1071546"/>
            <a:ext cx="393700" cy="400050"/>
            <a:chOff x="113394617" y="109158386"/>
            <a:chExt cx="473772" cy="473772"/>
          </a:xfrm>
        </p:grpSpPr>
        <p:sp>
          <p:nvSpPr>
            <p:cNvPr id="39" name="Oval 3"/>
            <p:cNvSpPr>
              <a:spLocks noChangeAspect="1" noChangeArrowheads="1"/>
            </p:cNvSpPr>
            <p:nvPr/>
          </p:nvSpPr>
          <p:spPr bwMode="auto">
            <a:xfrm>
              <a:off x="113394617" y="109158386"/>
              <a:ext cx="473772" cy="473772"/>
            </a:xfrm>
            <a:prstGeom prst="ellipse">
              <a:avLst/>
            </a:prstGeom>
            <a:solidFill>
              <a:srgbClr val="FFFFFF"/>
            </a:solidFill>
            <a:ln w="25400" algn="in">
              <a:solidFill>
                <a:srgbClr val="FFFFFF"/>
              </a:solidFill>
              <a:round/>
              <a:headEnd/>
              <a:tailEnd/>
            </a:ln>
            <a:effectLst/>
          </p:spPr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/>
            <a:p>
              <a:endParaRPr lang="fi-FI"/>
            </a:p>
          </p:txBody>
        </p:sp>
        <p:sp>
          <p:nvSpPr>
            <p:cNvPr id="40" name="Oval 4"/>
            <p:cNvSpPr>
              <a:spLocks noChangeAspect="1" noChangeArrowheads="1"/>
            </p:cNvSpPr>
            <p:nvPr/>
          </p:nvSpPr>
          <p:spPr bwMode="auto">
            <a:xfrm>
              <a:off x="113488431" y="109251694"/>
              <a:ext cx="286144" cy="287156"/>
            </a:xfrm>
            <a:prstGeom prst="ellipse">
              <a:avLst/>
            </a:prstGeom>
            <a:noFill/>
            <a:ln w="10160" algn="in">
              <a:solidFill>
                <a:srgbClr val="708A8B"/>
              </a:solidFill>
              <a:round/>
              <a:headEnd/>
              <a:tailEnd/>
            </a:ln>
            <a:effectLst/>
          </p:spPr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/>
            <a:p>
              <a:endParaRPr lang="fi-FI"/>
            </a:p>
          </p:txBody>
        </p:sp>
        <p:sp>
          <p:nvSpPr>
            <p:cNvPr id="41" name="Oval 5"/>
            <p:cNvSpPr>
              <a:spLocks noChangeAspect="1" noChangeArrowheads="1"/>
            </p:cNvSpPr>
            <p:nvPr/>
          </p:nvSpPr>
          <p:spPr bwMode="auto">
            <a:xfrm>
              <a:off x="113453126" y="109217037"/>
              <a:ext cx="356754" cy="356470"/>
            </a:xfrm>
            <a:prstGeom prst="ellipse">
              <a:avLst/>
            </a:prstGeom>
            <a:noFill/>
            <a:ln w="10160" algn="in">
              <a:solidFill>
                <a:srgbClr val="708A8B"/>
              </a:solidFill>
              <a:round/>
              <a:headEnd/>
              <a:tailEnd/>
            </a:ln>
            <a:effectLst/>
          </p:spPr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/>
            <a:p>
              <a:endParaRPr lang="fi-FI"/>
            </a:p>
          </p:txBody>
        </p:sp>
      </p:grpSp>
      <p:sp>
        <p:nvSpPr>
          <p:cNvPr id="16" name="Rectangle 15"/>
          <p:cNvSpPr/>
          <p:nvPr/>
        </p:nvSpPr>
        <p:spPr>
          <a:xfrm>
            <a:off x="214314" y="415333"/>
            <a:ext cx="2143108" cy="584775"/>
          </a:xfrm>
          <a:prstGeom prst="rect">
            <a:avLst/>
          </a:prstGeom>
          <a:scene3d>
            <a:camera prst="perspectiveHeroicExtremeRightFacing"/>
            <a:lightRig rig="threePt" dir="t"/>
          </a:scene3d>
        </p:spPr>
        <p:txBody>
          <a:bodyPr wrap="square">
            <a:spAutoFit/>
          </a:bodyPr>
          <a:lstStyle/>
          <a:p>
            <a:r>
              <a:rPr lang="fi-FI" sz="3200" b="1" dirty="0" smtClean="0">
                <a:solidFill>
                  <a:schemeClr val="accent2"/>
                </a:solidFill>
              </a:rPr>
              <a:t>Ord 8</a:t>
            </a:r>
            <a:endParaRPr lang="fi-FI" sz="3200" b="1" dirty="0">
              <a:solidFill>
                <a:schemeClr val="accent2"/>
              </a:solidFill>
            </a:endParaRPr>
          </a:p>
        </p:txBody>
      </p:sp>
      <p:sp>
        <p:nvSpPr>
          <p:cNvPr id="15" name="Line 1060"/>
          <p:cNvSpPr>
            <a:spLocks noChangeShapeType="1"/>
          </p:cNvSpPr>
          <p:nvPr/>
        </p:nvSpPr>
        <p:spPr bwMode="auto">
          <a:xfrm>
            <a:off x="2820988" y="5800731"/>
            <a:ext cx="3505200" cy="0"/>
          </a:xfrm>
          <a:prstGeom prst="line">
            <a:avLst/>
          </a:prstGeom>
          <a:ln>
            <a:headEnd type="none" w="sm" len="sm"/>
            <a:tailEnd type="none" w="sm" len="sm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  <p:txBody>
          <a:bodyPr wrap="none" anchor="ctr"/>
          <a:lstStyle/>
          <a:p>
            <a:endParaRPr lang="fi-FI"/>
          </a:p>
        </p:txBody>
      </p:sp>
      <p:sp>
        <p:nvSpPr>
          <p:cNvPr id="17" name="TextBox 16"/>
          <p:cNvSpPr txBox="1"/>
          <p:nvPr/>
        </p:nvSpPr>
        <p:spPr>
          <a:xfrm>
            <a:off x="3357554" y="5786454"/>
            <a:ext cx="214314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sz="1100" dirty="0" smtClean="0">
                <a:solidFill>
                  <a:srgbClr val="FF0000"/>
                </a:solidFill>
              </a:rPr>
              <a:t>© 2008 LEARNWELL OY</a:t>
            </a:r>
            <a:br>
              <a:rPr kumimoji="1" lang="en-US" sz="1100" dirty="0" smtClean="0">
                <a:solidFill>
                  <a:srgbClr val="FF0000"/>
                </a:solidFill>
              </a:rPr>
            </a:br>
            <a:r>
              <a:rPr kumimoji="1" lang="en-US" sz="1100" dirty="0" smtClean="0">
                <a:solidFill>
                  <a:srgbClr val="FF0000"/>
                </a:solidFill>
                <a:hlinkClick r:id="rId10"/>
              </a:rPr>
              <a:t>www.thelanguagemenu.com</a:t>
            </a:r>
            <a:r>
              <a:rPr kumimoji="1" lang="en-US" sz="1100" dirty="0" smtClean="0">
                <a:solidFill>
                  <a:srgbClr val="FF0000"/>
                </a:solidFill>
              </a:rPr>
              <a:t> </a:t>
            </a:r>
            <a:endParaRPr kumimoji="1" lang="fi-FI" sz="1100" dirty="0">
              <a:solidFill>
                <a:srgbClr val="FF0000"/>
              </a:solidFill>
            </a:endParaRPr>
          </a:p>
        </p:txBody>
      </p:sp>
      <p:pic>
        <p:nvPicPr>
          <p:cNvPr id="18" name="~PP3861.WAV">
            <a:hlinkClick r:id="" action="ppaction://media"/>
          </p:cNvPr>
          <p:cNvPicPr>
            <a:picLocks noRot="1" noChangeAspect="1"/>
          </p:cNvPicPr>
          <p:nvPr>
            <a:wavAudioFile r:embed="rId2" name="~PP3861.WAV"/>
          </p:nvPr>
        </p:nvPicPr>
        <p:blipFill>
          <a:blip r:embed="rId11" cstate="print"/>
          <a:stretch>
            <a:fillRect/>
          </a:stretch>
        </p:blipFill>
        <p:spPr>
          <a:xfrm>
            <a:off x="8639175" y="6353175"/>
            <a:ext cx="304800" cy="3048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spd="med" advTm="725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graphicEl>
                                              <a:dgm id="{B28A5467-E570-41CE-BD01-67B685D6B74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5">
                                            <p:graphicEl>
                                              <a:dgm id="{B28A5467-E570-41CE-BD01-67B685D6B74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5">
                                            <p:graphicEl>
                                              <a:dgm id="{B28A5467-E570-41CE-BD01-67B685D6B74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graphicEl>
                                              <a:dgm id="{56AF9CD3-FBE7-4FD8-B9F6-2D0A282C0E8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5">
                                            <p:graphicEl>
                                              <a:dgm id="{56AF9CD3-FBE7-4FD8-B9F6-2D0A282C0E8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5">
                                            <p:graphicEl>
                                              <a:dgm id="{56AF9CD3-FBE7-4FD8-B9F6-2D0A282C0E8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19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"/>
                </p:tgtEl>
              </p:cMediaNode>
            </p:audio>
          </p:childTnLst>
        </p:cTn>
      </p:par>
    </p:tnLst>
    <p:bldLst>
      <p:bldGraphic spid="35" grpId="0">
        <p:bldSub>
          <a:bldDgm bld="one"/>
        </p:bldSub>
      </p:bldGraphic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 20"/>
          <p:cNvSpPr/>
          <p:nvPr/>
        </p:nvSpPr>
        <p:spPr bwMode="auto">
          <a:xfrm>
            <a:off x="928662" y="1142984"/>
            <a:ext cx="7215238" cy="4429156"/>
          </a:xfrm>
          <a:prstGeom prst="rect">
            <a:avLst/>
          </a:prstGeom>
          <a:solidFill>
            <a:schemeClr val="bg1">
              <a:alpha val="85001"/>
            </a:schemeClr>
          </a:solidFill>
          <a:ln w="190500" cap="flat" cmpd="sng" algn="ctr">
            <a:solidFill>
              <a:schemeClr val="accent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2075" tIns="46038" rIns="92075" bIns="46038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i-FI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Garamond" pitchFamily="18" charset="0"/>
            </a:endParaRPr>
          </a:p>
        </p:txBody>
      </p:sp>
      <p:sp>
        <p:nvSpPr>
          <p:cNvPr id="6172" name="Rectangle 1052"/>
          <p:cNvSpPr>
            <a:spLocks noChangeArrowheads="1"/>
          </p:cNvSpPr>
          <p:nvPr/>
        </p:nvSpPr>
        <p:spPr bwMode="auto">
          <a:xfrm>
            <a:off x="3200400" y="4038600"/>
            <a:ext cx="5181600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/>
          <a:lstStyle/>
          <a:p>
            <a:pPr marL="2301875" indent="-2301875" algn="r">
              <a:spcBef>
                <a:spcPct val="20000"/>
              </a:spcBef>
              <a:tabLst>
                <a:tab pos="4445000" algn="ctr"/>
              </a:tabLst>
            </a:pPr>
            <a:endParaRPr lang="fi-FI" sz="1400">
              <a:latin typeface="Trebuchet MS" pitchFamily="34" charset="0"/>
            </a:endParaRPr>
          </a:p>
        </p:txBody>
      </p:sp>
      <p:sp>
        <p:nvSpPr>
          <p:cNvPr id="6191" name="Rectangle 1071"/>
          <p:cNvSpPr>
            <a:spLocks noChangeArrowheads="1"/>
          </p:cNvSpPr>
          <p:nvPr/>
        </p:nvSpPr>
        <p:spPr bwMode="auto">
          <a:xfrm>
            <a:off x="87313" y="76200"/>
            <a:ext cx="8972550" cy="6705600"/>
          </a:xfrm>
          <a:prstGeom prst="rect">
            <a:avLst/>
          </a:prstGeom>
          <a:noFill/>
          <a:ln w="203200" cap="sq">
            <a:solidFill>
              <a:schemeClr val="accent2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fi-FI"/>
          </a:p>
        </p:txBody>
      </p:sp>
      <p:sp>
        <p:nvSpPr>
          <p:cNvPr id="6192" name="Rectangle 1072"/>
          <p:cNvSpPr>
            <a:spLocks noChangeArrowheads="1"/>
          </p:cNvSpPr>
          <p:nvPr/>
        </p:nvSpPr>
        <p:spPr bwMode="auto">
          <a:xfrm>
            <a:off x="182563" y="171450"/>
            <a:ext cx="8782050" cy="6505575"/>
          </a:xfrm>
          <a:prstGeom prst="rect">
            <a:avLst/>
          </a:prstGeom>
          <a:noFill/>
          <a:ln w="25400" cap="sq">
            <a:solidFill>
              <a:schemeClr val="bg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fi-FI"/>
          </a:p>
        </p:txBody>
      </p:sp>
      <p:graphicFrame>
        <p:nvGraphicFramePr>
          <p:cNvPr id="35" name="Diagram 34"/>
          <p:cNvGraphicFramePr/>
          <p:nvPr/>
        </p:nvGraphicFramePr>
        <p:xfrm>
          <a:off x="1000100" y="1468438"/>
          <a:ext cx="7000924" cy="37465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cxnSp>
        <p:nvCxnSpPr>
          <p:cNvPr id="37" name="Straight Connector 36"/>
          <p:cNvCxnSpPr/>
          <p:nvPr/>
        </p:nvCxnSpPr>
        <p:spPr bwMode="auto">
          <a:xfrm>
            <a:off x="1071538" y="1214422"/>
            <a:ext cx="7000924" cy="1588"/>
          </a:xfrm>
          <a:prstGeom prst="line">
            <a:avLst/>
          </a:prstGeom>
          <a:solidFill>
            <a:schemeClr val="bg1">
              <a:alpha val="85001"/>
            </a:schemeClr>
          </a:solidFill>
          <a:ln w="76200" cap="flat" cmpd="sng" algn="ctr">
            <a:solidFill>
              <a:schemeClr val="bg1"/>
            </a:solidFill>
            <a:prstDash val="sysDot"/>
            <a:round/>
            <a:headEnd type="none" w="med" len="med"/>
            <a:tailEnd type="none" w="med" len="med"/>
          </a:ln>
          <a:effectLst/>
        </p:spPr>
      </p:cxnSp>
      <p:grpSp>
        <p:nvGrpSpPr>
          <p:cNvPr id="2" name="Group 2"/>
          <p:cNvGrpSpPr>
            <a:grpSpLocks noChangeAspect="1"/>
          </p:cNvGrpSpPr>
          <p:nvPr/>
        </p:nvGrpSpPr>
        <p:grpSpPr bwMode="auto">
          <a:xfrm>
            <a:off x="4214810" y="1071546"/>
            <a:ext cx="393700" cy="400050"/>
            <a:chOff x="113394617" y="109158386"/>
            <a:chExt cx="473772" cy="473772"/>
          </a:xfrm>
        </p:grpSpPr>
        <p:sp>
          <p:nvSpPr>
            <p:cNvPr id="39" name="Oval 3"/>
            <p:cNvSpPr>
              <a:spLocks noChangeAspect="1" noChangeArrowheads="1"/>
            </p:cNvSpPr>
            <p:nvPr/>
          </p:nvSpPr>
          <p:spPr bwMode="auto">
            <a:xfrm>
              <a:off x="113394617" y="109158386"/>
              <a:ext cx="473772" cy="473772"/>
            </a:xfrm>
            <a:prstGeom prst="ellipse">
              <a:avLst/>
            </a:prstGeom>
            <a:solidFill>
              <a:srgbClr val="FFFFFF"/>
            </a:solidFill>
            <a:ln w="25400" algn="in">
              <a:solidFill>
                <a:srgbClr val="FFFFFF"/>
              </a:solidFill>
              <a:round/>
              <a:headEnd/>
              <a:tailEnd/>
            </a:ln>
            <a:effectLst/>
          </p:spPr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/>
            <a:p>
              <a:endParaRPr lang="fi-FI"/>
            </a:p>
          </p:txBody>
        </p:sp>
        <p:sp>
          <p:nvSpPr>
            <p:cNvPr id="40" name="Oval 4"/>
            <p:cNvSpPr>
              <a:spLocks noChangeAspect="1" noChangeArrowheads="1"/>
            </p:cNvSpPr>
            <p:nvPr/>
          </p:nvSpPr>
          <p:spPr bwMode="auto">
            <a:xfrm>
              <a:off x="113488431" y="109251694"/>
              <a:ext cx="286144" cy="287156"/>
            </a:xfrm>
            <a:prstGeom prst="ellipse">
              <a:avLst/>
            </a:prstGeom>
            <a:noFill/>
            <a:ln w="10160" algn="in">
              <a:solidFill>
                <a:srgbClr val="708A8B"/>
              </a:solidFill>
              <a:round/>
              <a:headEnd/>
              <a:tailEnd/>
            </a:ln>
            <a:effectLst/>
          </p:spPr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/>
            <a:p>
              <a:endParaRPr lang="fi-FI"/>
            </a:p>
          </p:txBody>
        </p:sp>
        <p:sp>
          <p:nvSpPr>
            <p:cNvPr id="41" name="Oval 5"/>
            <p:cNvSpPr>
              <a:spLocks noChangeAspect="1" noChangeArrowheads="1"/>
            </p:cNvSpPr>
            <p:nvPr/>
          </p:nvSpPr>
          <p:spPr bwMode="auto">
            <a:xfrm>
              <a:off x="113453126" y="109217037"/>
              <a:ext cx="356754" cy="356470"/>
            </a:xfrm>
            <a:prstGeom prst="ellipse">
              <a:avLst/>
            </a:prstGeom>
            <a:noFill/>
            <a:ln w="10160" algn="in">
              <a:solidFill>
                <a:srgbClr val="708A8B"/>
              </a:solidFill>
              <a:round/>
              <a:headEnd/>
              <a:tailEnd/>
            </a:ln>
            <a:effectLst/>
          </p:spPr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/>
            <a:p>
              <a:endParaRPr lang="fi-FI"/>
            </a:p>
          </p:txBody>
        </p:sp>
      </p:grpSp>
      <p:sp>
        <p:nvSpPr>
          <p:cNvPr id="16" name="Rectangle 15"/>
          <p:cNvSpPr/>
          <p:nvPr/>
        </p:nvSpPr>
        <p:spPr>
          <a:xfrm>
            <a:off x="214314" y="415333"/>
            <a:ext cx="2143108" cy="584775"/>
          </a:xfrm>
          <a:prstGeom prst="rect">
            <a:avLst/>
          </a:prstGeom>
          <a:scene3d>
            <a:camera prst="perspectiveHeroicExtremeRightFacing"/>
            <a:lightRig rig="threePt" dir="t"/>
          </a:scene3d>
        </p:spPr>
        <p:txBody>
          <a:bodyPr wrap="square">
            <a:spAutoFit/>
          </a:bodyPr>
          <a:lstStyle/>
          <a:p>
            <a:r>
              <a:rPr lang="fi-FI" sz="3200" b="1" dirty="0" smtClean="0">
                <a:solidFill>
                  <a:schemeClr val="accent2"/>
                </a:solidFill>
              </a:rPr>
              <a:t>Ord 9</a:t>
            </a:r>
            <a:endParaRPr lang="fi-FI" sz="3200" b="1" dirty="0">
              <a:solidFill>
                <a:schemeClr val="accent2"/>
              </a:solidFill>
            </a:endParaRPr>
          </a:p>
        </p:txBody>
      </p:sp>
      <p:sp>
        <p:nvSpPr>
          <p:cNvPr id="15" name="Line 1060"/>
          <p:cNvSpPr>
            <a:spLocks noChangeShapeType="1"/>
          </p:cNvSpPr>
          <p:nvPr/>
        </p:nvSpPr>
        <p:spPr bwMode="auto">
          <a:xfrm>
            <a:off x="2820988" y="5800731"/>
            <a:ext cx="3505200" cy="0"/>
          </a:xfrm>
          <a:prstGeom prst="line">
            <a:avLst/>
          </a:prstGeom>
          <a:ln>
            <a:headEnd type="none" w="sm" len="sm"/>
            <a:tailEnd type="none" w="sm" len="sm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  <p:txBody>
          <a:bodyPr wrap="none" anchor="ctr"/>
          <a:lstStyle/>
          <a:p>
            <a:endParaRPr lang="fi-FI"/>
          </a:p>
        </p:txBody>
      </p:sp>
      <p:sp>
        <p:nvSpPr>
          <p:cNvPr id="17" name="TextBox 16"/>
          <p:cNvSpPr txBox="1"/>
          <p:nvPr/>
        </p:nvSpPr>
        <p:spPr>
          <a:xfrm>
            <a:off x="3357554" y="5786454"/>
            <a:ext cx="214314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sz="1100" dirty="0" smtClean="0">
                <a:solidFill>
                  <a:srgbClr val="FF0000"/>
                </a:solidFill>
              </a:rPr>
              <a:t>© 2008 LEARNWELL OY</a:t>
            </a:r>
            <a:br>
              <a:rPr kumimoji="1" lang="en-US" sz="1100" dirty="0" smtClean="0">
                <a:solidFill>
                  <a:srgbClr val="FF0000"/>
                </a:solidFill>
              </a:rPr>
            </a:br>
            <a:r>
              <a:rPr kumimoji="1" lang="en-US" sz="1100" dirty="0" smtClean="0">
                <a:solidFill>
                  <a:srgbClr val="FF0000"/>
                </a:solidFill>
                <a:hlinkClick r:id="rId10"/>
              </a:rPr>
              <a:t>www.thelanguagemenu.com</a:t>
            </a:r>
            <a:r>
              <a:rPr kumimoji="1" lang="en-US" sz="1100" dirty="0" smtClean="0">
                <a:solidFill>
                  <a:srgbClr val="FF0000"/>
                </a:solidFill>
              </a:rPr>
              <a:t> </a:t>
            </a:r>
            <a:endParaRPr kumimoji="1" lang="fi-FI" sz="1100" dirty="0">
              <a:solidFill>
                <a:srgbClr val="FF0000"/>
              </a:solidFill>
            </a:endParaRPr>
          </a:p>
        </p:txBody>
      </p:sp>
      <p:pic>
        <p:nvPicPr>
          <p:cNvPr id="18" name="~PP2782.WAV">
            <a:hlinkClick r:id="" action="ppaction://media"/>
          </p:cNvPr>
          <p:cNvPicPr>
            <a:picLocks noRot="1" noChangeAspect="1"/>
          </p:cNvPicPr>
          <p:nvPr>
            <a:wavAudioFile r:embed="rId2" name="~PP2782.WAV"/>
          </p:nvPr>
        </p:nvPicPr>
        <p:blipFill>
          <a:blip r:embed="rId11" cstate="print"/>
          <a:stretch>
            <a:fillRect/>
          </a:stretch>
        </p:blipFill>
        <p:spPr>
          <a:xfrm>
            <a:off x="8639175" y="6353175"/>
            <a:ext cx="304800" cy="3048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spd="med" advTm="693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graphicEl>
                                              <a:dgm id="{B28A5467-E570-41CE-BD01-67B685D6B74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5">
                                            <p:graphicEl>
                                              <a:dgm id="{B28A5467-E570-41CE-BD01-67B685D6B74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5">
                                            <p:graphicEl>
                                              <a:dgm id="{B28A5467-E570-41CE-BD01-67B685D6B74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graphicEl>
                                              <a:dgm id="{56AF9CD3-FBE7-4FD8-B9F6-2D0A282C0E8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5">
                                            <p:graphicEl>
                                              <a:dgm id="{56AF9CD3-FBE7-4FD8-B9F6-2D0A282C0E8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5">
                                            <p:graphicEl>
                                              <a:dgm id="{56AF9CD3-FBE7-4FD8-B9F6-2D0A282C0E8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19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"/>
                </p:tgtEl>
              </p:cMediaNode>
            </p:audio>
          </p:childTnLst>
        </p:cTn>
      </p:par>
    </p:tnLst>
    <p:bldLst>
      <p:bldGraphic spid="35" grpId="0">
        <p:bldSub>
          <a:bldDgm bld="one"/>
        </p:bldSub>
      </p:bldGraphic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 20"/>
          <p:cNvSpPr/>
          <p:nvPr/>
        </p:nvSpPr>
        <p:spPr bwMode="auto">
          <a:xfrm>
            <a:off x="928662" y="1142984"/>
            <a:ext cx="7215238" cy="4429156"/>
          </a:xfrm>
          <a:prstGeom prst="rect">
            <a:avLst/>
          </a:prstGeom>
          <a:solidFill>
            <a:schemeClr val="bg1">
              <a:alpha val="85001"/>
            </a:schemeClr>
          </a:solidFill>
          <a:ln w="190500" cap="flat" cmpd="sng" algn="ctr">
            <a:solidFill>
              <a:schemeClr val="accent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2075" tIns="46038" rIns="92075" bIns="46038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i-FI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Garamond" pitchFamily="18" charset="0"/>
            </a:endParaRPr>
          </a:p>
        </p:txBody>
      </p:sp>
      <p:sp>
        <p:nvSpPr>
          <p:cNvPr id="6172" name="Rectangle 1052"/>
          <p:cNvSpPr>
            <a:spLocks noChangeArrowheads="1"/>
          </p:cNvSpPr>
          <p:nvPr/>
        </p:nvSpPr>
        <p:spPr bwMode="auto">
          <a:xfrm>
            <a:off x="3200400" y="4038600"/>
            <a:ext cx="5181600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/>
          <a:lstStyle/>
          <a:p>
            <a:pPr marL="2301875" indent="-2301875" algn="r">
              <a:spcBef>
                <a:spcPct val="20000"/>
              </a:spcBef>
              <a:tabLst>
                <a:tab pos="4445000" algn="ctr"/>
              </a:tabLst>
            </a:pPr>
            <a:endParaRPr lang="fi-FI" sz="1400">
              <a:latin typeface="Trebuchet MS" pitchFamily="34" charset="0"/>
            </a:endParaRPr>
          </a:p>
        </p:txBody>
      </p:sp>
      <p:sp>
        <p:nvSpPr>
          <p:cNvPr id="6191" name="Rectangle 1071"/>
          <p:cNvSpPr>
            <a:spLocks noChangeArrowheads="1"/>
          </p:cNvSpPr>
          <p:nvPr/>
        </p:nvSpPr>
        <p:spPr bwMode="auto">
          <a:xfrm>
            <a:off x="87313" y="76200"/>
            <a:ext cx="8972550" cy="6705600"/>
          </a:xfrm>
          <a:prstGeom prst="rect">
            <a:avLst/>
          </a:prstGeom>
          <a:noFill/>
          <a:ln w="203200" cap="sq">
            <a:solidFill>
              <a:schemeClr val="accent2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fi-FI"/>
          </a:p>
        </p:txBody>
      </p:sp>
      <p:sp>
        <p:nvSpPr>
          <p:cNvPr id="6192" name="Rectangle 1072"/>
          <p:cNvSpPr>
            <a:spLocks noChangeArrowheads="1"/>
          </p:cNvSpPr>
          <p:nvPr/>
        </p:nvSpPr>
        <p:spPr bwMode="auto">
          <a:xfrm>
            <a:off x="182563" y="171450"/>
            <a:ext cx="8782050" cy="6505575"/>
          </a:xfrm>
          <a:prstGeom prst="rect">
            <a:avLst/>
          </a:prstGeom>
          <a:noFill/>
          <a:ln w="25400" cap="sq">
            <a:solidFill>
              <a:schemeClr val="bg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fi-FI"/>
          </a:p>
        </p:txBody>
      </p:sp>
      <p:graphicFrame>
        <p:nvGraphicFramePr>
          <p:cNvPr id="35" name="Diagram 34"/>
          <p:cNvGraphicFramePr/>
          <p:nvPr/>
        </p:nvGraphicFramePr>
        <p:xfrm>
          <a:off x="1000100" y="1468438"/>
          <a:ext cx="7000924" cy="37465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cxnSp>
        <p:nvCxnSpPr>
          <p:cNvPr id="37" name="Straight Connector 36"/>
          <p:cNvCxnSpPr/>
          <p:nvPr/>
        </p:nvCxnSpPr>
        <p:spPr bwMode="auto">
          <a:xfrm>
            <a:off x="1071538" y="1214422"/>
            <a:ext cx="7000924" cy="1588"/>
          </a:xfrm>
          <a:prstGeom prst="line">
            <a:avLst/>
          </a:prstGeom>
          <a:solidFill>
            <a:schemeClr val="bg1">
              <a:alpha val="85001"/>
            </a:schemeClr>
          </a:solidFill>
          <a:ln w="76200" cap="flat" cmpd="sng" algn="ctr">
            <a:solidFill>
              <a:schemeClr val="bg1"/>
            </a:solidFill>
            <a:prstDash val="sysDot"/>
            <a:round/>
            <a:headEnd type="none" w="med" len="med"/>
            <a:tailEnd type="none" w="med" len="med"/>
          </a:ln>
          <a:effectLst/>
        </p:spPr>
      </p:cxnSp>
      <p:grpSp>
        <p:nvGrpSpPr>
          <p:cNvPr id="2" name="Group 2"/>
          <p:cNvGrpSpPr>
            <a:grpSpLocks noChangeAspect="1"/>
          </p:cNvGrpSpPr>
          <p:nvPr/>
        </p:nvGrpSpPr>
        <p:grpSpPr bwMode="auto">
          <a:xfrm>
            <a:off x="4214810" y="1071546"/>
            <a:ext cx="393700" cy="400050"/>
            <a:chOff x="113394617" y="109158386"/>
            <a:chExt cx="473772" cy="473772"/>
          </a:xfrm>
        </p:grpSpPr>
        <p:sp>
          <p:nvSpPr>
            <p:cNvPr id="39" name="Oval 3"/>
            <p:cNvSpPr>
              <a:spLocks noChangeAspect="1" noChangeArrowheads="1"/>
            </p:cNvSpPr>
            <p:nvPr/>
          </p:nvSpPr>
          <p:spPr bwMode="auto">
            <a:xfrm>
              <a:off x="113394617" y="109158386"/>
              <a:ext cx="473772" cy="473772"/>
            </a:xfrm>
            <a:prstGeom prst="ellipse">
              <a:avLst/>
            </a:prstGeom>
            <a:solidFill>
              <a:srgbClr val="FFFFFF"/>
            </a:solidFill>
            <a:ln w="25400" algn="in">
              <a:solidFill>
                <a:srgbClr val="FFFFFF"/>
              </a:solidFill>
              <a:round/>
              <a:headEnd/>
              <a:tailEnd/>
            </a:ln>
            <a:effectLst/>
          </p:spPr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/>
            <a:p>
              <a:endParaRPr lang="fi-FI"/>
            </a:p>
          </p:txBody>
        </p:sp>
        <p:sp>
          <p:nvSpPr>
            <p:cNvPr id="40" name="Oval 4"/>
            <p:cNvSpPr>
              <a:spLocks noChangeAspect="1" noChangeArrowheads="1"/>
            </p:cNvSpPr>
            <p:nvPr/>
          </p:nvSpPr>
          <p:spPr bwMode="auto">
            <a:xfrm>
              <a:off x="113488431" y="109251694"/>
              <a:ext cx="286144" cy="287156"/>
            </a:xfrm>
            <a:prstGeom prst="ellipse">
              <a:avLst/>
            </a:prstGeom>
            <a:noFill/>
            <a:ln w="10160" algn="in">
              <a:solidFill>
                <a:srgbClr val="708A8B"/>
              </a:solidFill>
              <a:round/>
              <a:headEnd/>
              <a:tailEnd/>
            </a:ln>
            <a:effectLst/>
          </p:spPr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/>
            <a:p>
              <a:endParaRPr lang="fi-FI"/>
            </a:p>
          </p:txBody>
        </p:sp>
        <p:sp>
          <p:nvSpPr>
            <p:cNvPr id="41" name="Oval 5"/>
            <p:cNvSpPr>
              <a:spLocks noChangeAspect="1" noChangeArrowheads="1"/>
            </p:cNvSpPr>
            <p:nvPr/>
          </p:nvSpPr>
          <p:spPr bwMode="auto">
            <a:xfrm>
              <a:off x="113453126" y="109217037"/>
              <a:ext cx="356754" cy="356470"/>
            </a:xfrm>
            <a:prstGeom prst="ellipse">
              <a:avLst/>
            </a:prstGeom>
            <a:noFill/>
            <a:ln w="10160" algn="in">
              <a:solidFill>
                <a:srgbClr val="708A8B"/>
              </a:solidFill>
              <a:round/>
              <a:headEnd/>
              <a:tailEnd/>
            </a:ln>
            <a:effectLst/>
          </p:spPr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/>
            <a:p>
              <a:endParaRPr lang="fi-FI"/>
            </a:p>
          </p:txBody>
        </p:sp>
      </p:grpSp>
      <p:sp>
        <p:nvSpPr>
          <p:cNvPr id="16" name="Rectangle 15"/>
          <p:cNvSpPr/>
          <p:nvPr/>
        </p:nvSpPr>
        <p:spPr>
          <a:xfrm>
            <a:off x="214314" y="415333"/>
            <a:ext cx="2143108" cy="584775"/>
          </a:xfrm>
          <a:prstGeom prst="rect">
            <a:avLst/>
          </a:prstGeom>
          <a:scene3d>
            <a:camera prst="perspectiveHeroicExtremeRightFacing"/>
            <a:lightRig rig="threePt" dir="t"/>
          </a:scene3d>
        </p:spPr>
        <p:txBody>
          <a:bodyPr wrap="square">
            <a:spAutoFit/>
          </a:bodyPr>
          <a:lstStyle/>
          <a:p>
            <a:r>
              <a:rPr lang="fi-FI" sz="3200" b="1" dirty="0" smtClean="0">
                <a:solidFill>
                  <a:schemeClr val="accent2"/>
                </a:solidFill>
              </a:rPr>
              <a:t>Ord 10</a:t>
            </a:r>
            <a:endParaRPr lang="fi-FI" sz="3200" b="1" dirty="0">
              <a:solidFill>
                <a:schemeClr val="accent2"/>
              </a:solidFill>
            </a:endParaRPr>
          </a:p>
        </p:txBody>
      </p:sp>
      <p:sp>
        <p:nvSpPr>
          <p:cNvPr id="15" name="Line 1060"/>
          <p:cNvSpPr>
            <a:spLocks noChangeShapeType="1"/>
          </p:cNvSpPr>
          <p:nvPr/>
        </p:nvSpPr>
        <p:spPr bwMode="auto">
          <a:xfrm>
            <a:off x="2820988" y="5800731"/>
            <a:ext cx="3505200" cy="0"/>
          </a:xfrm>
          <a:prstGeom prst="line">
            <a:avLst/>
          </a:prstGeom>
          <a:ln>
            <a:headEnd type="none" w="sm" len="sm"/>
            <a:tailEnd type="none" w="sm" len="sm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  <p:txBody>
          <a:bodyPr wrap="none" anchor="ctr"/>
          <a:lstStyle/>
          <a:p>
            <a:endParaRPr lang="fi-FI"/>
          </a:p>
        </p:txBody>
      </p:sp>
      <p:sp>
        <p:nvSpPr>
          <p:cNvPr id="17" name="TextBox 16"/>
          <p:cNvSpPr txBox="1"/>
          <p:nvPr/>
        </p:nvSpPr>
        <p:spPr>
          <a:xfrm>
            <a:off x="3357554" y="5786454"/>
            <a:ext cx="214314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sz="1100" dirty="0" smtClean="0">
                <a:solidFill>
                  <a:srgbClr val="FF0000"/>
                </a:solidFill>
              </a:rPr>
              <a:t>© 2008 LEARNWELL OY</a:t>
            </a:r>
            <a:br>
              <a:rPr kumimoji="1" lang="en-US" sz="1100" dirty="0" smtClean="0">
                <a:solidFill>
                  <a:srgbClr val="FF0000"/>
                </a:solidFill>
              </a:rPr>
            </a:br>
            <a:r>
              <a:rPr kumimoji="1" lang="en-US" sz="1100" dirty="0" smtClean="0">
                <a:solidFill>
                  <a:srgbClr val="FF0000"/>
                </a:solidFill>
                <a:hlinkClick r:id="rId10"/>
              </a:rPr>
              <a:t>www.thelanguagemenu.com</a:t>
            </a:r>
            <a:r>
              <a:rPr kumimoji="1" lang="en-US" sz="1100" dirty="0" smtClean="0">
                <a:solidFill>
                  <a:srgbClr val="FF0000"/>
                </a:solidFill>
              </a:rPr>
              <a:t> </a:t>
            </a:r>
            <a:endParaRPr kumimoji="1" lang="fi-FI" sz="1100" dirty="0">
              <a:solidFill>
                <a:srgbClr val="FF0000"/>
              </a:solidFill>
            </a:endParaRPr>
          </a:p>
        </p:txBody>
      </p:sp>
      <p:pic>
        <p:nvPicPr>
          <p:cNvPr id="18" name="~PP2187.WAV">
            <a:hlinkClick r:id="" action="ppaction://media"/>
          </p:cNvPr>
          <p:cNvPicPr>
            <a:picLocks noRot="1" noChangeAspect="1"/>
          </p:cNvPicPr>
          <p:nvPr>
            <a:wavAudioFile r:embed="rId2" name="~PP2187.WAV"/>
          </p:nvPr>
        </p:nvPicPr>
        <p:blipFill>
          <a:blip r:embed="rId11" cstate="print"/>
          <a:stretch>
            <a:fillRect/>
          </a:stretch>
        </p:blipFill>
        <p:spPr>
          <a:xfrm>
            <a:off x="8639175" y="6353175"/>
            <a:ext cx="304800" cy="3048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spd="med" advTm="741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graphicEl>
                                              <a:dgm id="{B28A5467-E570-41CE-BD01-67B685D6B74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5">
                                            <p:graphicEl>
                                              <a:dgm id="{B28A5467-E570-41CE-BD01-67B685D6B74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5">
                                            <p:graphicEl>
                                              <a:dgm id="{B28A5467-E570-41CE-BD01-67B685D6B74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graphicEl>
                                              <a:dgm id="{56AF9CD3-FBE7-4FD8-B9F6-2D0A282C0E8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5">
                                            <p:graphicEl>
                                              <a:dgm id="{56AF9CD3-FBE7-4FD8-B9F6-2D0A282C0E8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5">
                                            <p:graphicEl>
                                              <a:dgm id="{56AF9CD3-FBE7-4FD8-B9F6-2D0A282C0E8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19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"/>
                </p:tgtEl>
              </p:cMediaNode>
            </p:audio>
          </p:childTnLst>
        </p:cTn>
      </p:par>
    </p:tnLst>
    <p:bldLst>
      <p:bldGraphic spid="35" grpId="0">
        <p:bldSub>
          <a:bldDgm bld="one"/>
        </p:bldSub>
      </p:bldGraphic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 20"/>
          <p:cNvSpPr/>
          <p:nvPr/>
        </p:nvSpPr>
        <p:spPr bwMode="auto">
          <a:xfrm>
            <a:off x="928662" y="1142984"/>
            <a:ext cx="7215238" cy="4429156"/>
          </a:xfrm>
          <a:prstGeom prst="rect">
            <a:avLst/>
          </a:prstGeom>
          <a:solidFill>
            <a:schemeClr val="bg1">
              <a:alpha val="85001"/>
            </a:schemeClr>
          </a:solidFill>
          <a:ln w="190500" cap="flat" cmpd="sng" algn="ctr">
            <a:solidFill>
              <a:schemeClr val="accent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2075" tIns="46038" rIns="92075" bIns="46038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i-FI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Garamond" pitchFamily="18" charset="0"/>
            </a:endParaRPr>
          </a:p>
        </p:txBody>
      </p:sp>
      <p:sp>
        <p:nvSpPr>
          <p:cNvPr id="6172" name="Rectangle 1052"/>
          <p:cNvSpPr>
            <a:spLocks noChangeArrowheads="1"/>
          </p:cNvSpPr>
          <p:nvPr/>
        </p:nvSpPr>
        <p:spPr bwMode="auto">
          <a:xfrm>
            <a:off x="3200400" y="4038600"/>
            <a:ext cx="5181600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/>
          <a:lstStyle/>
          <a:p>
            <a:pPr marL="2301875" indent="-2301875" algn="r">
              <a:spcBef>
                <a:spcPct val="20000"/>
              </a:spcBef>
              <a:tabLst>
                <a:tab pos="4445000" algn="ctr"/>
              </a:tabLst>
            </a:pPr>
            <a:endParaRPr lang="fi-FI" sz="1400">
              <a:latin typeface="Trebuchet MS" pitchFamily="34" charset="0"/>
            </a:endParaRPr>
          </a:p>
        </p:txBody>
      </p:sp>
      <p:sp>
        <p:nvSpPr>
          <p:cNvPr id="6191" name="Rectangle 1071"/>
          <p:cNvSpPr>
            <a:spLocks noChangeArrowheads="1"/>
          </p:cNvSpPr>
          <p:nvPr/>
        </p:nvSpPr>
        <p:spPr bwMode="auto">
          <a:xfrm>
            <a:off x="87313" y="76200"/>
            <a:ext cx="8972550" cy="6705600"/>
          </a:xfrm>
          <a:prstGeom prst="rect">
            <a:avLst/>
          </a:prstGeom>
          <a:noFill/>
          <a:ln w="203200" cap="sq">
            <a:solidFill>
              <a:schemeClr val="accent2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fi-FI"/>
          </a:p>
        </p:txBody>
      </p:sp>
      <p:sp>
        <p:nvSpPr>
          <p:cNvPr id="6192" name="Rectangle 1072"/>
          <p:cNvSpPr>
            <a:spLocks noChangeArrowheads="1"/>
          </p:cNvSpPr>
          <p:nvPr/>
        </p:nvSpPr>
        <p:spPr bwMode="auto">
          <a:xfrm>
            <a:off x="182563" y="171450"/>
            <a:ext cx="8782050" cy="6505575"/>
          </a:xfrm>
          <a:prstGeom prst="rect">
            <a:avLst/>
          </a:prstGeom>
          <a:noFill/>
          <a:ln w="25400" cap="sq">
            <a:solidFill>
              <a:schemeClr val="bg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fi-FI"/>
          </a:p>
        </p:txBody>
      </p:sp>
      <p:graphicFrame>
        <p:nvGraphicFramePr>
          <p:cNvPr id="35" name="Diagram 34"/>
          <p:cNvGraphicFramePr/>
          <p:nvPr/>
        </p:nvGraphicFramePr>
        <p:xfrm>
          <a:off x="1000100" y="1468438"/>
          <a:ext cx="7000924" cy="37465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cxnSp>
        <p:nvCxnSpPr>
          <p:cNvPr id="37" name="Straight Connector 36"/>
          <p:cNvCxnSpPr/>
          <p:nvPr/>
        </p:nvCxnSpPr>
        <p:spPr bwMode="auto">
          <a:xfrm>
            <a:off x="1071538" y="1214422"/>
            <a:ext cx="7000924" cy="1588"/>
          </a:xfrm>
          <a:prstGeom prst="line">
            <a:avLst/>
          </a:prstGeom>
          <a:solidFill>
            <a:schemeClr val="bg1">
              <a:alpha val="85001"/>
            </a:schemeClr>
          </a:solidFill>
          <a:ln w="76200" cap="flat" cmpd="sng" algn="ctr">
            <a:solidFill>
              <a:schemeClr val="bg1"/>
            </a:solidFill>
            <a:prstDash val="sysDot"/>
            <a:round/>
            <a:headEnd type="none" w="med" len="med"/>
            <a:tailEnd type="none" w="med" len="med"/>
          </a:ln>
          <a:effectLst/>
        </p:spPr>
      </p:cxnSp>
      <p:grpSp>
        <p:nvGrpSpPr>
          <p:cNvPr id="2" name="Group 2"/>
          <p:cNvGrpSpPr>
            <a:grpSpLocks noChangeAspect="1"/>
          </p:cNvGrpSpPr>
          <p:nvPr/>
        </p:nvGrpSpPr>
        <p:grpSpPr bwMode="auto">
          <a:xfrm>
            <a:off x="4214810" y="1071546"/>
            <a:ext cx="393700" cy="400050"/>
            <a:chOff x="113394617" y="109158386"/>
            <a:chExt cx="473772" cy="473772"/>
          </a:xfrm>
        </p:grpSpPr>
        <p:sp>
          <p:nvSpPr>
            <p:cNvPr id="39" name="Oval 3"/>
            <p:cNvSpPr>
              <a:spLocks noChangeAspect="1" noChangeArrowheads="1"/>
            </p:cNvSpPr>
            <p:nvPr/>
          </p:nvSpPr>
          <p:spPr bwMode="auto">
            <a:xfrm>
              <a:off x="113394617" y="109158386"/>
              <a:ext cx="473772" cy="473772"/>
            </a:xfrm>
            <a:prstGeom prst="ellipse">
              <a:avLst/>
            </a:prstGeom>
            <a:solidFill>
              <a:srgbClr val="FFFFFF"/>
            </a:solidFill>
            <a:ln w="25400" algn="in">
              <a:solidFill>
                <a:srgbClr val="FFFFFF"/>
              </a:solidFill>
              <a:round/>
              <a:headEnd/>
              <a:tailEnd/>
            </a:ln>
            <a:effectLst/>
          </p:spPr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/>
            <a:p>
              <a:endParaRPr lang="fi-FI"/>
            </a:p>
          </p:txBody>
        </p:sp>
        <p:sp>
          <p:nvSpPr>
            <p:cNvPr id="40" name="Oval 4"/>
            <p:cNvSpPr>
              <a:spLocks noChangeAspect="1" noChangeArrowheads="1"/>
            </p:cNvSpPr>
            <p:nvPr/>
          </p:nvSpPr>
          <p:spPr bwMode="auto">
            <a:xfrm>
              <a:off x="113488431" y="109251694"/>
              <a:ext cx="286144" cy="287156"/>
            </a:xfrm>
            <a:prstGeom prst="ellipse">
              <a:avLst/>
            </a:prstGeom>
            <a:noFill/>
            <a:ln w="10160" algn="in">
              <a:solidFill>
                <a:srgbClr val="708A8B"/>
              </a:solidFill>
              <a:round/>
              <a:headEnd/>
              <a:tailEnd/>
            </a:ln>
            <a:effectLst/>
          </p:spPr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/>
            <a:p>
              <a:endParaRPr lang="fi-FI"/>
            </a:p>
          </p:txBody>
        </p:sp>
        <p:sp>
          <p:nvSpPr>
            <p:cNvPr id="41" name="Oval 5"/>
            <p:cNvSpPr>
              <a:spLocks noChangeAspect="1" noChangeArrowheads="1"/>
            </p:cNvSpPr>
            <p:nvPr/>
          </p:nvSpPr>
          <p:spPr bwMode="auto">
            <a:xfrm>
              <a:off x="113453126" y="109217037"/>
              <a:ext cx="356754" cy="356470"/>
            </a:xfrm>
            <a:prstGeom prst="ellipse">
              <a:avLst/>
            </a:prstGeom>
            <a:noFill/>
            <a:ln w="10160" algn="in">
              <a:solidFill>
                <a:srgbClr val="708A8B"/>
              </a:solidFill>
              <a:round/>
              <a:headEnd/>
              <a:tailEnd/>
            </a:ln>
            <a:effectLst/>
          </p:spPr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/>
            <a:p>
              <a:endParaRPr lang="fi-FI"/>
            </a:p>
          </p:txBody>
        </p:sp>
      </p:grpSp>
      <p:sp>
        <p:nvSpPr>
          <p:cNvPr id="16" name="Rectangle 15"/>
          <p:cNvSpPr/>
          <p:nvPr/>
        </p:nvSpPr>
        <p:spPr>
          <a:xfrm>
            <a:off x="214314" y="415333"/>
            <a:ext cx="2143108" cy="584775"/>
          </a:xfrm>
          <a:prstGeom prst="rect">
            <a:avLst/>
          </a:prstGeom>
          <a:scene3d>
            <a:camera prst="perspectiveHeroicExtremeRightFacing"/>
            <a:lightRig rig="threePt" dir="t"/>
          </a:scene3d>
        </p:spPr>
        <p:txBody>
          <a:bodyPr wrap="square">
            <a:spAutoFit/>
          </a:bodyPr>
          <a:lstStyle/>
          <a:p>
            <a:r>
              <a:rPr lang="fi-FI" sz="3200" b="1" dirty="0" smtClean="0">
                <a:solidFill>
                  <a:schemeClr val="accent2"/>
                </a:solidFill>
              </a:rPr>
              <a:t>Ord 11</a:t>
            </a:r>
            <a:endParaRPr lang="fi-FI" sz="3200" b="1" dirty="0">
              <a:solidFill>
                <a:schemeClr val="accent2"/>
              </a:solidFill>
            </a:endParaRPr>
          </a:p>
        </p:txBody>
      </p:sp>
      <p:sp>
        <p:nvSpPr>
          <p:cNvPr id="15" name="Line 1060"/>
          <p:cNvSpPr>
            <a:spLocks noChangeShapeType="1"/>
          </p:cNvSpPr>
          <p:nvPr/>
        </p:nvSpPr>
        <p:spPr bwMode="auto">
          <a:xfrm>
            <a:off x="2820988" y="5800731"/>
            <a:ext cx="3505200" cy="0"/>
          </a:xfrm>
          <a:prstGeom prst="line">
            <a:avLst/>
          </a:prstGeom>
          <a:ln>
            <a:headEnd type="none" w="sm" len="sm"/>
            <a:tailEnd type="none" w="sm" len="sm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  <p:txBody>
          <a:bodyPr wrap="none" anchor="ctr"/>
          <a:lstStyle/>
          <a:p>
            <a:endParaRPr lang="fi-FI"/>
          </a:p>
        </p:txBody>
      </p:sp>
      <p:sp>
        <p:nvSpPr>
          <p:cNvPr id="17" name="TextBox 16"/>
          <p:cNvSpPr txBox="1"/>
          <p:nvPr/>
        </p:nvSpPr>
        <p:spPr>
          <a:xfrm>
            <a:off x="3357554" y="5786454"/>
            <a:ext cx="214314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sz="1100" dirty="0" smtClean="0">
                <a:solidFill>
                  <a:srgbClr val="FF0000"/>
                </a:solidFill>
              </a:rPr>
              <a:t>© 2008 LEARNWELL OY</a:t>
            </a:r>
            <a:br>
              <a:rPr kumimoji="1" lang="en-US" sz="1100" dirty="0" smtClean="0">
                <a:solidFill>
                  <a:srgbClr val="FF0000"/>
                </a:solidFill>
              </a:rPr>
            </a:br>
            <a:r>
              <a:rPr kumimoji="1" lang="en-US" sz="1100" dirty="0" smtClean="0">
                <a:solidFill>
                  <a:srgbClr val="FF0000"/>
                </a:solidFill>
                <a:hlinkClick r:id="rId10"/>
              </a:rPr>
              <a:t>www.thelanguagemenu.com</a:t>
            </a:r>
            <a:r>
              <a:rPr kumimoji="1" lang="en-US" sz="1100" dirty="0" smtClean="0">
                <a:solidFill>
                  <a:srgbClr val="FF0000"/>
                </a:solidFill>
              </a:rPr>
              <a:t> </a:t>
            </a:r>
            <a:endParaRPr kumimoji="1" lang="fi-FI" sz="1100" dirty="0">
              <a:solidFill>
                <a:srgbClr val="FF0000"/>
              </a:solidFill>
            </a:endParaRPr>
          </a:p>
        </p:txBody>
      </p:sp>
      <p:pic>
        <p:nvPicPr>
          <p:cNvPr id="18" name="~PP1390.WAV">
            <a:hlinkClick r:id="" action="ppaction://media"/>
          </p:cNvPr>
          <p:cNvPicPr>
            <a:picLocks noRot="1" noChangeAspect="1"/>
          </p:cNvPicPr>
          <p:nvPr>
            <a:wavAudioFile r:embed="rId2" name="~PP1390.WAV"/>
          </p:nvPr>
        </p:nvPicPr>
        <p:blipFill>
          <a:blip r:embed="rId11" cstate="print"/>
          <a:stretch>
            <a:fillRect/>
          </a:stretch>
        </p:blipFill>
        <p:spPr>
          <a:xfrm>
            <a:off x="8639175" y="6353175"/>
            <a:ext cx="304800" cy="3048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spd="med" advTm="721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graphicEl>
                                              <a:dgm id="{B28A5467-E570-41CE-BD01-67B685D6B74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5">
                                            <p:graphicEl>
                                              <a:dgm id="{B28A5467-E570-41CE-BD01-67B685D6B74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5">
                                            <p:graphicEl>
                                              <a:dgm id="{B28A5467-E570-41CE-BD01-67B685D6B74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graphicEl>
                                              <a:dgm id="{56AF9CD3-FBE7-4FD8-B9F6-2D0A282C0E8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5">
                                            <p:graphicEl>
                                              <a:dgm id="{56AF9CD3-FBE7-4FD8-B9F6-2D0A282C0E8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5">
                                            <p:graphicEl>
                                              <a:dgm id="{56AF9CD3-FBE7-4FD8-B9F6-2D0A282C0E8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19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"/>
                </p:tgtEl>
              </p:cMediaNode>
            </p:audio>
          </p:childTnLst>
        </p:cTn>
      </p:par>
    </p:tnLst>
    <p:bldLst>
      <p:bldGraphic spid="35" grpId="0">
        <p:bldSub>
          <a:bldDgm bld="one"/>
        </p:bldSub>
      </p:bldGraphic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 20"/>
          <p:cNvSpPr/>
          <p:nvPr/>
        </p:nvSpPr>
        <p:spPr bwMode="auto">
          <a:xfrm>
            <a:off x="928662" y="1142984"/>
            <a:ext cx="7215238" cy="4429156"/>
          </a:xfrm>
          <a:prstGeom prst="rect">
            <a:avLst/>
          </a:prstGeom>
          <a:solidFill>
            <a:schemeClr val="bg1">
              <a:alpha val="85001"/>
            </a:schemeClr>
          </a:solidFill>
          <a:ln w="190500" cap="flat" cmpd="sng" algn="ctr">
            <a:solidFill>
              <a:schemeClr val="accent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2075" tIns="46038" rIns="92075" bIns="46038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i-FI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Garamond" pitchFamily="18" charset="0"/>
            </a:endParaRPr>
          </a:p>
        </p:txBody>
      </p:sp>
      <p:sp>
        <p:nvSpPr>
          <p:cNvPr id="6172" name="Rectangle 1052"/>
          <p:cNvSpPr>
            <a:spLocks noChangeArrowheads="1"/>
          </p:cNvSpPr>
          <p:nvPr/>
        </p:nvSpPr>
        <p:spPr bwMode="auto">
          <a:xfrm>
            <a:off x="3200400" y="4038600"/>
            <a:ext cx="5181600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/>
          <a:lstStyle/>
          <a:p>
            <a:pPr marL="2301875" indent="-2301875" algn="r">
              <a:spcBef>
                <a:spcPct val="20000"/>
              </a:spcBef>
              <a:tabLst>
                <a:tab pos="4445000" algn="ctr"/>
              </a:tabLst>
            </a:pPr>
            <a:endParaRPr lang="fi-FI" sz="1400">
              <a:latin typeface="Trebuchet MS" pitchFamily="34" charset="0"/>
            </a:endParaRPr>
          </a:p>
        </p:txBody>
      </p:sp>
      <p:sp>
        <p:nvSpPr>
          <p:cNvPr id="6191" name="Rectangle 1071"/>
          <p:cNvSpPr>
            <a:spLocks noChangeArrowheads="1"/>
          </p:cNvSpPr>
          <p:nvPr/>
        </p:nvSpPr>
        <p:spPr bwMode="auto">
          <a:xfrm>
            <a:off x="87313" y="76200"/>
            <a:ext cx="8972550" cy="6705600"/>
          </a:xfrm>
          <a:prstGeom prst="rect">
            <a:avLst/>
          </a:prstGeom>
          <a:noFill/>
          <a:ln w="203200" cap="sq">
            <a:solidFill>
              <a:schemeClr val="accent2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fi-FI"/>
          </a:p>
        </p:txBody>
      </p:sp>
      <p:sp>
        <p:nvSpPr>
          <p:cNvPr id="6192" name="Rectangle 1072"/>
          <p:cNvSpPr>
            <a:spLocks noChangeArrowheads="1"/>
          </p:cNvSpPr>
          <p:nvPr/>
        </p:nvSpPr>
        <p:spPr bwMode="auto">
          <a:xfrm>
            <a:off x="182563" y="171450"/>
            <a:ext cx="8782050" cy="6505575"/>
          </a:xfrm>
          <a:prstGeom prst="rect">
            <a:avLst/>
          </a:prstGeom>
          <a:noFill/>
          <a:ln w="25400" cap="sq">
            <a:solidFill>
              <a:schemeClr val="bg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fi-FI"/>
          </a:p>
        </p:txBody>
      </p:sp>
      <p:graphicFrame>
        <p:nvGraphicFramePr>
          <p:cNvPr id="35" name="Diagram 34"/>
          <p:cNvGraphicFramePr/>
          <p:nvPr/>
        </p:nvGraphicFramePr>
        <p:xfrm>
          <a:off x="1000100" y="1468438"/>
          <a:ext cx="7000924" cy="37465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cxnSp>
        <p:nvCxnSpPr>
          <p:cNvPr id="37" name="Straight Connector 36"/>
          <p:cNvCxnSpPr/>
          <p:nvPr/>
        </p:nvCxnSpPr>
        <p:spPr bwMode="auto">
          <a:xfrm>
            <a:off x="1071538" y="1214422"/>
            <a:ext cx="7000924" cy="1588"/>
          </a:xfrm>
          <a:prstGeom prst="line">
            <a:avLst/>
          </a:prstGeom>
          <a:solidFill>
            <a:schemeClr val="bg1">
              <a:alpha val="85001"/>
            </a:schemeClr>
          </a:solidFill>
          <a:ln w="76200" cap="flat" cmpd="sng" algn="ctr">
            <a:solidFill>
              <a:schemeClr val="bg1"/>
            </a:solidFill>
            <a:prstDash val="sysDot"/>
            <a:round/>
            <a:headEnd type="none" w="med" len="med"/>
            <a:tailEnd type="none" w="med" len="med"/>
          </a:ln>
          <a:effectLst/>
        </p:spPr>
      </p:cxnSp>
      <p:grpSp>
        <p:nvGrpSpPr>
          <p:cNvPr id="2" name="Group 2"/>
          <p:cNvGrpSpPr>
            <a:grpSpLocks noChangeAspect="1"/>
          </p:cNvGrpSpPr>
          <p:nvPr/>
        </p:nvGrpSpPr>
        <p:grpSpPr bwMode="auto">
          <a:xfrm>
            <a:off x="4214810" y="1071546"/>
            <a:ext cx="393700" cy="400050"/>
            <a:chOff x="113394617" y="109158386"/>
            <a:chExt cx="473772" cy="473772"/>
          </a:xfrm>
        </p:grpSpPr>
        <p:sp>
          <p:nvSpPr>
            <p:cNvPr id="39" name="Oval 3"/>
            <p:cNvSpPr>
              <a:spLocks noChangeAspect="1" noChangeArrowheads="1"/>
            </p:cNvSpPr>
            <p:nvPr/>
          </p:nvSpPr>
          <p:spPr bwMode="auto">
            <a:xfrm>
              <a:off x="113394617" y="109158386"/>
              <a:ext cx="473772" cy="473772"/>
            </a:xfrm>
            <a:prstGeom prst="ellipse">
              <a:avLst/>
            </a:prstGeom>
            <a:solidFill>
              <a:srgbClr val="FFFFFF"/>
            </a:solidFill>
            <a:ln w="25400" algn="in">
              <a:solidFill>
                <a:srgbClr val="FFFFFF"/>
              </a:solidFill>
              <a:round/>
              <a:headEnd/>
              <a:tailEnd/>
            </a:ln>
            <a:effectLst/>
          </p:spPr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/>
            <a:p>
              <a:endParaRPr lang="fi-FI"/>
            </a:p>
          </p:txBody>
        </p:sp>
        <p:sp>
          <p:nvSpPr>
            <p:cNvPr id="40" name="Oval 4"/>
            <p:cNvSpPr>
              <a:spLocks noChangeAspect="1" noChangeArrowheads="1"/>
            </p:cNvSpPr>
            <p:nvPr/>
          </p:nvSpPr>
          <p:spPr bwMode="auto">
            <a:xfrm>
              <a:off x="113488431" y="109251694"/>
              <a:ext cx="286144" cy="287156"/>
            </a:xfrm>
            <a:prstGeom prst="ellipse">
              <a:avLst/>
            </a:prstGeom>
            <a:noFill/>
            <a:ln w="10160" algn="in">
              <a:solidFill>
                <a:srgbClr val="708A8B"/>
              </a:solidFill>
              <a:round/>
              <a:headEnd/>
              <a:tailEnd/>
            </a:ln>
            <a:effectLst/>
          </p:spPr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/>
            <a:p>
              <a:endParaRPr lang="fi-FI"/>
            </a:p>
          </p:txBody>
        </p:sp>
        <p:sp>
          <p:nvSpPr>
            <p:cNvPr id="41" name="Oval 5"/>
            <p:cNvSpPr>
              <a:spLocks noChangeAspect="1" noChangeArrowheads="1"/>
            </p:cNvSpPr>
            <p:nvPr/>
          </p:nvSpPr>
          <p:spPr bwMode="auto">
            <a:xfrm>
              <a:off x="113453126" y="109217037"/>
              <a:ext cx="356754" cy="356470"/>
            </a:xfrm>
            <a:prstGeom prst="ellipse">
              <a:avLst/>
            </a:prstGeom>
            <a:noFill/>
            <a:ln w="10160" algn="in">
              <a:solidFill>
                <a:srgbClr val="708A8B"/>
              </a:solidFill>
              <a:round/>
              <a:headEnd/>
              <a:tailEnd/>
            </a:ln>
            <a:effectLst/>
          </p:spPr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/>
            <a:p>
              <a:endParaRPr lang="fi-FI"/>
            </a:p>
          </p:txBody>
        </p:sp>
      </p:grpSp>
      <p:sp>
        <p:nvSpPr>
          <p:cNvPr id="16" name="Rectangle 15"/>
          <p:cNvSpPr/>
          <p:nvPr/>
        </p:nvSpPr>
        <p:spPr>
          <a:xfrm>
            <a:off x="214314" y="415333"/>
            <a:ext cx="2143108" cy="584775"/>
          </a:xfrm>
          <a:prstGeom prst="rect">
            <a:avLst/>
          </a:prstGeom>
          <a:scene3d>
            <a:camera prst="perspectiveHeroicExtremeRightFacing"/>
            <a:lightRig rig="threePt" dir="t"/>
          </a:scene3d>
        </p:spPr>
        <p:txBody>
          <a:bodyPr wrap="square">
            <a:spAutoFit/>
          </a:bodyPr>
          <a:lstStyle/>
          <a:p>
            <a:r>
              <a:rPr lang="fi-FI" sz="3200" b="1" dirty="0" smtClean="0">
                <a:solidFill>
                  <a:schemeClr val="accent2"/>
                </a:solidFill>
              </a:rPr>
              <a:t>Ord 12</a:t>
            </a:r>
            <a:endParaRPr lang="fi-FI" sz="3200" b="1" dirty="0">
              <a:solidFill>
                <a:schemeClr val="accent2"/>
              </a:solidFill>
            </a:endParaRPr>
          </a:p>
        </p:txBody>
      </p:sp>
      <p:sp>
        <p:nvSpPr>
          <p:cNvPr id="17" name="Line 1060"/>
          <p:cNvSpPr>
            <a:spLocks noChangeShapeType="1"/>
          </p:cNvSpPr>
          <p:nvPr/>
        </p:nvSpPr>
        <p:spPr bwMode="auto">
          <a:xfrm>
            <a:off x="2820988" y="5800731"/>
            <a:ext cx="3505200" cy="0"/>
          </a:xfrm>
          <a:prstGeom prst="line">
            <a:avLst/>
          </a:prstGeom>
          <a:ln>
            <a:headEnd type="none" w="sm" len="sm"/>
            <a:tailEnd type="none" w="sm" len="sm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  <p:txBody>
          <a:bodyPr wrap="none" anchor="ctr"/>
          <a:lstStyle/>
          <a:p>
            <a:endParaRPr lang="fi-FI"/>
          </a:p>
        </p:txBody>
      </p:sp>
      <p:sp>
        <p:nvSpPr>
          <p:cNvPr id="18" name="TextBox 17"/>
          <p:cNvSpPr txBox="1"/>
          <p:nvPr/>
        </p:nvSpPr>
        <p:spPr>
          <a:xfrm>
            <a:off x="3357554" y="5786454"/>
            <a:ext cx="214314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sz="1100" dirty="0" smtClean="0">
                <a:solidFill>
                  <a:srgbClr val="FF0000"/>
                </a:solidFill>
              </a:rPr>
              <a:t>© 2008 LEARNWELL OY</a:t>
            </a:r>
            <a:br>
              <a:rPr kumimoji="1" lang="en-US" sz="1100" dirty="0" smtClean="0">
                <a:solidFill>
                  <a:srgbClr val="FF0000"/>
                </a:solidFill>
              </a:rPr>
            </a:br>
            <a:r>
              <a:rPr kumimoji="1" lang="en-US" sz="1100" dirty="0" smtClean="0">
                <a:solidFill>
                  <a:srgbClr val="FF0000"/>
                </a:solidFill>
                <a:hlinkClick r:id="rId10"/>
              </a:rPr>
              <a:t>www.thelanguagemenu.com</a:t>
            </a:r>
            <a:r>
              <a:rPr kumimoji="1" lang="en-US" sz="1100" dirty="0" smtClean="0">
                <a:solidFill>
                  <a:srgbClr val="FF0000"/>
                </a:solidFill>
              </a:rPr>
              <a:t> </a:t>
            </a:r>
            <a:endParaRPr kumimoji="1" lang="fi-FI" sz="1100" dirty="0">
              <a:solidFill>
                <a:srgbClr val="FF0000"/>
              </a:solidFill>
            </a:endParaRPr>
          </a:p>
        </p:txBody>
      </p:sp>
      <p:pic>
        <p:nvPicPr>
          <p:cNvPr id="19" name="~PP0.WAV">
            <a:hlinkClick r:id="" action="ppaction://media"/>
          </p:cNvPr>
          <p:cNvPicPr>
            <a:picLocks noRot="1" noChangeAspect="1"/>
          </p:cNvPicPr>
          <p:nvPr>
            <a:wavAudioFile r:embed="rId2" name="~PP0.WAV"/>
          </p:nvPr>
        </p:nvPicPr>
        <p:blipFill>
          <a:blip r:embed="rId11" cstate="print"/>
          <a:stretch>
            <a:fillRect/>
          </a:stretch>
        </p:blipFill>
        <p:spPr>
          <a:xfrm>
            <a:off x="8639175" y="6353175"/>
            <a:ext cx="304800" cy="3048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spd="med" advTm="661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graphicEl>
                                              <a:dgm id="{B28A5467-E570-41CE-BD01-67B685D6B74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5">
                                            <p:graphicEl>
                                              <a:dgm id="{B28A5467-E570-41CE-BD01-67B685D6B74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5">
                                            <p:graphicEl>
                                              <a:dgm id="{B28A5467-E570-41CE-BD01-67B685D6B74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graphicEl>
                                              <a:dgm id="{56AF9CD3-FBE7-4FD8-B9F6-2D0A282C0E8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5">
                                            <p:graphicEl>
                                              <a:dgm id="{56AF9CD3-FBE7-4FD8-B9F6-2D0A282C0E8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5">
                                            <p:graphicEl>
                                              <a:dgm id="{56AF9CD3-FBE7-4FD8-B9F6-2D0A282C0E8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19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"/>
                </p:tgtEl>
              </p:cMediaNode>
            </p:audio>
          </p:childTnLst>
        </p:cTn>
      </p:par>
    </p:tnLst>
    <p:bldLst>
      <p:bldGraphic spid="35" grpId="0">
        <p:bldSub>
          <a:bldDgm bld="one"/>
        </p:bldSub>
      </p:bldGraphic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 20"/>
          <p:cNvSpPr/>
          <p:nvPr/>
        </p:nvSpPr>
        <p:spPr bwMode="auto">
          <a:xfrm>
            <a:off x="928662" y="1142984"/>
            <a:ext cx="7215238" cy="4429156"/>
          </a:xfrm>
          <a:prstGeom prst="rect">
            <a:avLst/>
          </a:prstGeom>
          <a:solidFill>
            <a:schemeClr val="bg1">
              <a:alpha val="85001"/>
            </a:schemeClr>
          </a:solidFill>
          <a:ln w="190500" cap="flat" cmpd="sng" algn="ctr">
            <a:solidFill>
              <a:schemeClr val="accent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2075" tIns="46038" rIns="92075" bIns="46038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i-FI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Garamond" pitchFamily="18" charset="0"/>
            </a:endParaRPr>
          </a:p>
        </p:txBody>
      </p:sp>
      <p:sp>
        <p:nvSpPr>
          <p:cNvPr id="6172" name="Rectangle 1052"/>
          <p:cNvSpPr>
            <a:spLocks noChangeArrowheads="1"/>
          </p:cNvSpPr>
          <p:nvPr/>
        </p:nvSpPr>
        <p:spPr bwMode="auto">
          <a:xfrm>
            <a:off x="3200400" y="4038600"/>
            <a:ext cx="5181600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/>
          <a:lstStyle/>
          <a:p>
            <a:pPr marL="2301875" indent="-2301875" algn="r">
              <a:spcBef>
                <a:spcPct val="20000"/>
              </a:spcBef>
              <a:tabLst>
                <a:tab pos="4445000" algn="ctr"/>
              </a:tabLst>
            </a:pPr>
            <a:endParaRPr lang="fi-FI" sz="1400">
              <a:latin typeface="Trebuchet MS" pitchFamily="34" charset="0"/>
            </a:endParaRPr>
          </a:p>
        </p:txBody>
      </p:sp>
      <p:sp>
        <p:nvSpPr>
          <p:cNvPr id="6191" name="Rectangle 1071"/>
          <p:cNvSpPr>
            <a:spLocks noChangeArrowheads="1"/>
          </p:cNvSpPr>
          <p:nvPr/>
        </p:nvSpPr>
        <p:spPr bwMode="auto">
          <a:xfrm>
            <a:off x="87313" y="76200"/>
            <a:ext cx="8972550" cy="6705600"/>
          </a:xfrm>
          <a:prstGeom prst="rect">
            <a:avLst/>
          </a:prstGeom>
          <a:noFill/>
          <a:ln w="203200" cap="sq">
            <a:solidFill>
              <a:schemeClr val="accent2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fi-FI"/>
          </a:p>
        </p:txBody>
      </p:sp>
      <p:sp>
        <p:nvSpPr>
          <p:cNvPr id="6192" name="Rectangle 1072"/>
          <p:cNvSpPr>
            <a:spLocks noChangeArrowheads="1"/>
          </p:cNvSpPr>
          <p:nvPr/>
        </p:nvSpPr>
        <p:spPr bwMode="auto">
          <a:xfrm>
            <a:off x="182563" y="171450"/>
            <a:ext cx="8782050" cy="6505575"/>
          </a:xfrm>
          <a:prstGeom prst="rect">
            <a:avLst/>
          </a:prstGeom>
          <a:noFill/>
          <a:ln w="25400" cap="sq">
            <a:solidFill>
              <a:schemeClr val="bg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fi-FI"/>
          </a:p>
        </p:txBody>
      </p:sp>
      <p:graphicFrame>
        <p:nvGraphicFramePr>
          <p:cNvPr id="35" name="Diagram 34"/>
          <p:cNvGraphicFramePr/>
          <p:nvPr/>
        </p:nvGraphicFramePr>
        <p:xfrm>
          <a:off x="1000100" y="1468438"/>
          <a:ext cx="7000924" cy="37465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cxnSp>
        <p:nvCxnSpPr>
          <p:cNvPr id="37" name="Straight Connector 36"/>
          <p:cNvCxnSpPr/>
          <p:nvPr/>
        </p:nvCxnSpPr>
        <p:spPr bwMode="auto">
          <a:xfrm>
            <a:off x="1071538" y="1214422"/>
            <a:ext cx="7000924" cy="1588"/>
          </a:xfrm>
          <a:prstGeom prst="line">
            <a:avLst/>
          </a:prstGeom>
          <a:solidFill>
            <a:schemeClr val="bg1">
              <a:alpha val="85001"/>
            </a:schemeClr>
          </a:solidFill>
          <a:ln w="76200" cap="flat" cmpd="sng" algn="ctr">
            <a:solidFill>
              <a:schemeClr val="bg1"/>
            </a:solidFill>
            <a:prstDash val="sysDot"/>
            <a:round/>
            <a:headEnd type="none" w="med" len="med"/>
            <a:tailEnd type="none" w="med" len="med"/>
          </a:ln>
          <a:effectLst/>
        </p:spPr>
      </p:cxnSp>
      <p:grpSp>
        <p:nvGrpSpPr>
          <p:cNvPr id="2" name="Group 2"/>
          <p:cNvGrpSpPr>
            <a:grpSpLocks noChangeAspect="1"/>
          </p:cNvGrpSpPr>
          <p:nvPr/>
        </p:nvGrpSpPr>
        <p:grpSpPr bwMode="auto">
          <a:xfrm>
            <a:off x="4214810" y="1071546"/>
            <a:ext cx="393700" cy="400050"/>
            <a:chOff x="113394617" y="109158386"/>
            <a:chExt cx="473772" cy="473772"/>
          </a:xfrm>
        </p:grpSpPr>
        <p:sp>
          <p:nvSpPr>
            <p:cNvPr id="39" name="Oval 3"/>
            <p:cNvSpPr>
              <a:spLocks noChangeAspect="1" noChangeArrowheads="1"/>
            </p:cNvSpPr>
            <p:nvPr/>
          </p:nvSpPr>
          <p:spPr bwMode="auto">
            <a:xfrm>
              <a:off x="113394617" y="109158386"/>
              <a:ext cx="473772" cy="473772"/>
            </a:xfrm>
            <a:prstGeom prst="ellipse">
              <a:avLst/>
            </a:prstGeom>
            <a:solidFill>
              <a:srgbClr val="FFFFFF"/>
            </a:solidFill>
            <a:ln w="25400" algn="in">
              <a:solidFill>
                <a:srgbClr val="FFFFFF"/>
              </a:solidFill>
              <a:round/>
              <a:headEnd/>
              <a:tailEnd/>
            </a:ln>
            <a:effectLst/>
          </p:spPr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/>
            <a:p>
              <a:endParaRPr lang="fi-FI"/>
            </a:p>
          </p:txBody>
        </p:sp>
        <p:sp>
          <p:nvSpPr>
            <p:cNvPr id="40" name="Oval 4"/>
            <p:cNvSpPr>
              <a:spLocks noChangeAspect="1" noChangeArrowheads="1"/>
            </p:cNvSpPr>
            <p:nvPr/>
          </p:nvSpPr>
          <p:spPr bwMode="auto">
            <a:xfrm>
              <a:off x="113488431" y="109251694"/>
              <a:ext cx="286144" cy="287156"/>
            </a:xfrm>
            <a:prstGeom prst="ellipse">
              <a:avLst/>
            </a:prstGeom>
            <a:noFill/>
            <a:ln w="10160" algn="in">
              <a:solidFill>
                <a:srgbClr val="708A8B"/>
              </a:solidFill>
              <a:round/>
              <a:headEnd/>
              <a:tailEnd/>
            </a:ln>
            <a:effectLst/>
          </p:spPr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/>
            <a:p>
              <a:endParaRPr lang="fi-FI"/>
            </a:p>
          </p:txBody>
        </p:sp>
        <p:sp>
          <p:nvSpPr>
            <p:cNvPr id="41" name="Oval 5"/>
            <p:cNvSpPr>
              <a:spLocks noChangeAspect="1" noChangeArrowheads="1"/>
            </p:cNvSpPr>
            <p:nvPr/>
          </p:nvSpPr>
          <p:spPr bwMode="auto">
            <a:xfrm>
              <a:off x="113453126" y="109217037"/>
              <a:ext cx="356754" cy="356470"/>
            </a:xfrm>
            <a:prstGeom prst="ellipse">
              <a:avLst/>
            </a:prstGeom>
            <a:noFill/>
            <a:ln w="10160" algn="in">
              <a:solidFill>
                <a:srgbClr val="708A8B"/>
              </a:solidFill>
              <a:round/>
              <a:headEnd/>
              <a:tailEnd/>
            </a:ln>
            <a:effectLst/>
          </p:spPr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/>
            <a:p>
              <a:endParaRPr lang="fi-FI"/>
            </a:p>
          </p:txBody>
        </p:sp>
      </p:grpSp>
      <p:sp>
        <p:nvSpPr>
          <p:cNvPr id="16" name="Rectangle 15"/>
          <p:cNvSpPr/>
          <p:nvPr/>
        </p:nvSpPr>
        <p:spPr>
          <a:xfrm>
            <a:off x="214314" y="415333"/>
            <a:ext cx="2143108" cy="584775"/>
          </a:xfrm>
          <a:prstGeom prst="rect">
            <a:avLst/>
          </a:prstGeom>
          <a:scene3d>
            <a:camera prst="perspectiveHeroicExtremeRightFacing"/>
            <a:lightRig rig="threePt" dir="t"/>
          </a:scene3d>
        </p:spPr>
        <p:txBody>
          <a:bodyPr wrap="square">
            <a:spAutoFit/>
          </a:bodyPr>
          <a:lstStyle/>
          <a:p>
            <a:r>
              <a:rPr lang="fi-FI" sz="3200" b="1" dirty="0" smtClean="0">
                <a:solidFill>
                  <a:schemeClr val="accent2"/>
                </a:solidFill>
              </a:rPr>
              <a:t>Ord 13</a:t>
            </a:r>
            <a:endParaRPr lang="fi-FI" sz="3200" b="1" dirty="0">
              <a:solidFill>
                <a:schemeClr val="accent2"/>
              </a:solidFill>
            </a:endParaRPr>
          </a:p>
        </p:txBody>
      </p:sp>
      <p:sp>
        <p:nvSpPr>
          <p:cNvPr id="15" name="Line 1060"/>
          <p:cNvSpPr>
            <a:spLocks noChangeShapeType="1"/>
          </p:cNvSpPr>
          <p:nvPr/>
        </p:nvSpPr>
        <p:spPr bwMode="auto">
          <a:xfrm>
            <a:off x="2820988" y="5800731"/>
            <a:ext cx="3505200" cy="0"/>
          </a:xfrm>
          <a:prstGeom prst="line">
            <a:avLst/>
          </a:prstGeom>
          <a:ln>
            <a:headEnd type="none" w="sm" len="sm"/>
            <a:tailEnd type="none" w="sm" len="sm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  <p:txBody>
          <a:bodyPr wrap="none" anchor="ctr"/>
          <a:lstStyle/>
          <a:p>
            <a:endParaRPr lang="fi-FI"/>
          </a:p>
        </p:txBody>
      </p:sp>
      <p:sp>
        <p:nvSpPr>
          <p:cNvPr id="17" name="TextBox 16"/>
          <p:cNvSpPr txBox="1"/>
          <p:nvPr/>
        </p:nvSpPr>
        <p:spPr>
          <a:xfrm>
            <a:off x="3357554" y="5786454"/>
            <a:ext cx="214314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sz="1100" dirty="0" smtClean="0">
                <a:solidFill>
                  <a:srgbClr val="FF0000"/>
                </a:solidFill>
              </a:rPr>
              <a:t>© 2008 LEARNWELL OY</a:t>
            </a:r>
            <a:br>
              <a:rPr kumimoji="1" lang="en-US" sz="1100" dirty="0" smtClean="0">
                <a:solidFill>
                  <a:srgbClr val="FF0000"/>
                </a:solidFill>
              </a:rPr>
            </a:br>
            <a:r>
              <a:rPr kumimoji="1" lang="en-US" sz="1100" dirty="0" smtClean="0">
                <a:solidFill>
                  <a:srgbClr val="FF0000"/>
                </a:solidFill>
                <a:hlinkClick r:id="rId10"/>
              </a:rPr>
              <a:t>www.thelanguagemenu.com</a:t>
            </a:r>
            <a:r>
              <a:rPr kumimoji="1" lang="en-US" sz="1100" dirty="0" smtClean="0">
                <a:solidFill>
                  <a:srgbClr val="FF0000"/>
                </a:solidFill>
              </a:rPr>
              <a:t> </a:t>
            </a:r>
            <a:endParaRPr kumimoji="1" lang="fi-FI" sz="1100" dirty="0">
              <a:solidFill>
                <a:srgbClr val="FF0000"/>
              </a:solidFill>
            </a:endParaRPr>
          </a:p>
        </p:txBody>
      </p:sp>
      <p:pic>
        <p:nvPicPr>
          <p:cNvPr id="18" name="~PP3641.WAV">
            <a:hlinkClick r:id="" action="ppaction://media"/>
          </p:cNvPr>
          <p:cNvPicPr>
            <a:picLocks noRot="1" noChangeAspect="1"/>
          </p:cNvPicPr>
          <p:nvPr>
            <a:wavAudioFile r:embed="rId2" name="~PP3641.WAV"/>
          </p:nvPr>
        </p:nvPicPr>
        <p:blipFill>
          <a:blip r:embed="rId11" cstate="print"/>
          <a:stretch>
            <a:fillRect/>
          </a:stretch>
        </p:blipFill>
        <p:spPr>
          <a:xfrm>
            <a:off x="8639175" y="6353175"/>
            <a:ext cx="304800" cy="3048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spd="med" advTm="754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graphicEl>
                                              <a:dgm id="{B28A5467-E570-41CE-BD01-67B685D6B74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5">
                                            <p:graphicEl>
                                              <a:dgm id="{B28A5467-E570-41CE-BD01-67B685D6B74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5">
                                            <p:graphicEl>
                                              <a:dgm id="{B28A5467-E570-41CE-BD01-67B685D6B74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graphicEl>
                                              <a:dgm id="{56AF9CD3-FBE7-4FD8-B9F6-2D0A282C0E8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5">
                                            <p:graphicEl>
                                              <a:dgm id="{56AF9CD3-FBE7-4FD8-B9F6-2D0A282C0E8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5">
                                            <p:graphicEl>
                                              <a:dgm id="{56AF9CD3-FBE7-4FD8-B9F6-2D0A282C0E8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19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"/>
                </p:tgtEl>
              </p:cMediaNode>
            </p:audio>
          </p:childTnLst>
        </p:cTn>
      </p:par>
    </p:tnLst>
    <p:bldLst>
      <p:bldGraphic spid="35" grpId="0">
        <p:bldSub>
          <a:bldDgm bld="one"/>
        </p:bldSub>
      </p:bldGraphic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 20"/>
          <p:cNvSpPr/>
          <p:nvPr/>
        </p:nvSpPr>
        <p:spPr bwMode="auto">
          <a:xfrm>
            <a:off x="928662" y="1142984"/>
            <a:ext cx="7215238" cy="4429156"/>
          </a:xfrm>
          <a:prstGeom prst="rect">
            <a:avLst/>
          </a:prstGeom>
          <a:solidFill>
            <a:schemeClr val="bg1">
              <a:alpha val="85001"/>
            </a:schemeClr>
          </a:solidFill>
          <a:ln w="190500" cap="flat" cmpd="sng" algn="ctr">
            <a:solidFill>
              <a:schemeClr val="accent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2075" tIns="46038" rIns="92075" bIns="46038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i-FI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Garamond" pitchFamily="18" charset="0"/>
            </a:endParaRPr>
          </a:p>
        </p:txBody>
      </p:sp>
      <p:sp>
        <p:nvSpPr>
          <p:cNvPr id="6172" name="Rectangle 1052"/>
          <p:cNvSpPr>
            <a:spLocks noChangeArrowheads="1"/>
          </p:cNvSpPr>
          <p:nvPr/>
        </p:nvSpPr>
        <p:spPr bwMode="auto">
          <a:xfrm>
            <a:off x="3200400" y="4038600"/>
            <a:ext cx="5181600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/>
          <a:lstStyle/>
          <a:p>
            <a:pPr marL="2301875" indent="-2301875" algn="r">
              <a:spcBef>
                <a:spcPct val="20000"/>
              </a:spcBef>
              <a:tabLst>
                <a:tab pos="4445000" algn="ctr"/>
              </a:tabLst>
            </a:pPr>
            <a:endParaRPr lang="fi-FI" sz="1400">
              <a:latin typeface="Trebuchet MS" pitchFamily="34" charset="0"/>
            </a:endParaRPr>
          </a:p>
        </p:txBody>
      </p:sp>
      <p:sp>
        <p:nvSpPr>
          <p:cNvPr id="6191" name="Rectangle 1071"/>
          <p:cNvSpPr>
            <a:spLocks noChangeArrowheads="1"/>
          </p:cNvSpPr>
          <p:nvPr/>
        </p:nvSpPr>
        <p:spPr bwMode="auto">
          <a:xfrm>
            <a:off x="87313" y="76200"/>
            <a:ext cx="8972550" cy="6705600"/>
          </a:xfrm>
          <a:prstGeom prst="rect">
            <a:avLst/>
          </a:prstGeom>
          <a:noFill/>
          <a:ln w="203200" cap="sq">
            <a:solidFill>
              <a:schemeClr val="accent2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fi-FI"/>
          </a:p>
        </p:txBody>
      </p:sp>
      <p:sp>
        <p:nvSpPr>
          <p:cNvPr id="6192" name="Rectangle 1072"/>
          <p:cNvSpPr>
            <a:spLocks noChangeArrowheads="1"/>
          </p:cNvSpPr>
          <p:nvPr/>
        </p:nvSpPr>
        <p:spPr bwMode="auto">
          <a:xfrm>
            <a:off x="182563" y="171450"/>
            <a:ext cx="8782050" cy="6505575"/>
          </a:xfrm>
          <a:prstGeom prst="rect">
            <a:avLst/>
          </a:prstGeom>
          <a:noFill/>
          <a:ln w="25400" cap="sq">
            <a:solidFill>
              <a:schemeClr val="bg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fi-FI"/>
          </a:p>
        </p:txBody>
      </p:sp>
      <p:graphicFrame>
        <p:nvGraphicFramePr>
          <p:cNvPr id="35" name="Diagram 34"/>
          <p:cNvGraphicFramePr/>
          <p:nvPr/>
        </p:nvGraphicFramePr>
        <p:xfrm>
          <a:off x="1000100" y="1468438"/>
          <a:ext cx="7000924" cy="37465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cxnSp>
        <p:nvCxnSpPr>
          <p:cNvPr id="37" name="Straight Connector 36"/>
          <p:cNvCxnSpPr/>
          <p:nvPr/>
        </p:nvCxnSpPr>
        <p:spPr bwMode="auto">
          <a:xfrm>
            <a:off x="1071538" y="1214422"/>
            <a:ext cx="7000924" cy="1588"/>
          </a:xfrm>
          <a:prstGeom prst="line">
            <a:avLst/>
          </a:prstGeom>
          <a:solidFill>
            <a:schemeClr val="bg1">
              <a:alpha val="85001"/>
            </a:schemeClr>
          </a:solidFill>
          <a:ln w="76200" cap="flat" cmpd="sng" algn="ctr">
            <a:solidFill>
              <a:schemeClr val="bg1"/>
            </a:solidFill>
            <a:prstDash val="sysDot"/>
            <a:round/>
            <a:headEnd type="none" w="med" len="med"/>
            <a:tailEnd type="none" w="med" len="med"/>
          </a:ln>
          <a:effectLst/>
        </p:spPr>
      </p:cxnSp>
      <p:grpSp>
        <p:nvGrpSpPr>
          <p:cNvPr id="2" name="Group 2"/>
          <p:cNvGrpSpPr>
            <a:grpSpLocks noChangeAspect="1"/>
          </p:cNvGrpSpPr>
          <p:nvPr/>
        </p:nvGrpSpPr>
        <p:grpSpPr bwMode="auto">
          <a:xfrm>
            <a:off x="4214810" y="1071546"/>
            <a:ext cx="393700" cy="400050"/>
            <a:chOff x="113394617" y="109158386"/>
            <a:chExt cx="473772" cy="473772"/>
          </a:xfrm>
        </p:grpSpPr>
        <p:sp>
          <p:nvSpPr>
            <p:cNvPr id="39" name="Oval 3"/>
            <p:cNvSpPr>
              <a:spLocks noChangeAspect="1" noChangeArrowheads="1"/>
            </p:cNvSpPr>
            <p:nvPr/>
          </p:nvSpPr>
          <p:spPr bwMode="auto">
            <a:xfrm>
              <a:off x="113394617" y="109158386"/>
              <a:ext cx="473772" cy="473772"/>
            </a:xfrm>
            <a:prstGeom prst="ellipse">
              <a:avLst/>
            </a:prstGeom>
            <a:solidFill>
              <a:srgbClr val="FFFFFF"/>
            </a:solidFill>
            <a:ln w="25400" algn="in">
              <a:solidFill>
                <a:srgbClr val="FFFFFF"/>
              </a:solidFill>
              <a:round/>
              <a:headEnd/>
              <a:tailEnd/>
            </a:ln>
            <a:effectLst/>
          </p:spPr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/>
            <a:p>
              <a:endParaRPr lang="fi-FI"/>
            </a:p>
          </p:txBody>
        </p:sp>
        <p:sp>
          <p:nvSpPr>
            <p:cNvPr id="40" name="Oval 4"/>
            <p:cNvSpPr>
              <a:spLocks noChangeAspect="1" noChangeArrowheads="1"/>
            </p:cNvSpPr>
            <p:nvPr/>
          </p:nvSpPr>
          <p:spPr bwMode="auto">
            <a:xfrm>
              <a:off x="113488431" y="109251694"/>
              <a:ext cx="286144" cy="287156"/>
            </a:xfrm>
            <a:prstGeom prst="ellipse">
              <a:avLst/>
            </a:prstGeom>
            <a:noFill/>
            <a:ln w="10160" algn="in">
              <a:solidFill>
                <a:srgbClr val="708A8B"/>
              </a:solidFill>
              <a:round/>
              <a:headEnd/>
              <a:tailEnd/>
            </a:ln>
            <a:effectLst/>
          </p:spPr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/>
            <a:p>
              <a:endParaRPr lang="fi-FI"/>
            </a:p>
          </p:txBody>
        </p:sp>
        <p:sp>
          <p:nvSpPr>
            <p:cNvPr id="41" name="Oval 5"/>
            <p:cNvSpPr>
              <a:spLocks noChangeAspect="1" noChangeArrowheads="1"/>
            </p:cNvSpPr>
            <p:nvPr/>
          </p:nvSpPr>
          <p:spPr bwMode="auto">
            <a:xfrm>
              <a:off x="113453126" y="109217037"/>
              <a:ext cx="356754" cy="356470"/>
            </a:xfrm>
            <a:prstGeom prst="ellipse">
              <a:avLst/>
            </a:prstGeom>
            <a:noFill/>
            <a:ln w="10160" algn="in">
              <a:solidFill>
                <a:srgbClr val="708A8B"/>
              </a:solidFill>
              <a:round/>
              <a:headEnd/>
              <a:tailEnd/>
            </a:ln>
            <a:effectLst/>
          </p:spPr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/>
            <a:p>
              <a:endParaRPr lang="fi-FI"/>
            </a:p>
          </p:txBody>
        </p:sp>
      </p:grpSp>
      <p:sp>
        <p:nvSpPr>
          <p:cNvPr id="16" name="Rectangle 15"/>
          <p:cNvSpPr/>
          <p:nvPr/>
        </p:nvSpPr>
        <p:spPr>
          <a:xfrm>
            <a:off x="214314" y="415333"/>
            <a:ext cx="2143108" cy="584775"/>
          </a:xfrm>
          <a:prstGeom prst="rect">
            <a:avLst/>
          </a:prstGeom>
          <a:scene3d>
            <a:camera prst="perspectiveHeroicExtremeRightFacing"/>
            <a:lightRig rig="threePt" dir="t"/>
          </a:scene3d>
        </p:spPr>
        <p:txBody>
          <a:bodyPr wrap="square">
            <a:spAutoFit/>
          </a:bodyPr>
          <a:lstStyle/>
          <a:p>
            <a:r>
              <a:rPr lang="fi-FI" sz="3200" b="1" dirty="0" smtClean="0">
                <a:solidFill>
                  <a:schemeClr val="accent2"/>
                </a:solidFill>
              </a:rPr>
              <a:t>Ord 14</a:t>
            </a:r>
            <a:endParaRPr lang="fi-FI" sz="3200" b="1" dirty="0">
              <a:solidFill>
                <a:schemeClr val="accent2"/>
              </a:solidFill>
            </a:endParaRPr>
          </a:p>
        </p:txBody>
      </p:sp>
      <p:sp>
        <p:nvSpPr>
          <p:cNvPr id="15" name="Line 1060"/>
          <p:cNvSpPr>
            <a:spLocks noChangeShapeType="1"/>
          </p:cNvSpPr>
          <p:nvPr/>
        </p:nvSpPr>
        <p:spPr bwMode="auto">
          <a:xfrm>
            <a:off x="2820988" y="5800731"/>
            <a:ext cx="3505200" cy="0"/>
          </a:xfrm>
          <a:prstGeom prst="line">
            <a:avLst/>
          </a:prstGeom>
          <a:ln>
            <a:headEnd type="none" w="sm" len="sm"/>
            <a:tailEnd type="none" w="sm" len="sm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  <p:txBody>
          <a:bodyPr wrap="none" anchor="ctr"/>
          <a:lstStyle/>
          <a:p>
            <a:endParaRPr lang="fi-FI"/>
          </a:p>
        </p:txBody>
      </p:sp>
      <p:sp>
        <p:nvSpPr>
          <p:cNvPr id="17" name="TextBox 16"/>
          <p:cNvSpPr txBox="1"/>
          <p:nvPr/>
        </p:nvSpPr>
        <p:spPr>
          <a:xfrm>
            <a:off x="3357554" y="5786454"/>
            <a:ext cx="214314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sz="1100" dirty="0" smtClean="0">
                <a:solidFill>
                  <a:srgbClr val="FF0000"/>
                </a:solidFill>
              </a:rPr>
              <a:t>© 2008 LEARNWELL OY</a:t>
            </a:r>
            <a:br>
              <a:rPr kumimoji="1" lang="en-US" sz="1100" dirty="0" smtClean="0">
                <a:solidFill>
                  <a:srgbClr val="FF0000"/>
                </a:solidFill>
              </a:rPr>
            </a:br>
            <a:r>
              <a:rPr kumimoji="1" lang="en-US" sz="1100" dirty="0" smtClean="0">
                <a:solidFill>
                  <a:srgbClr val="FF0000"/>
                </a:solidFill>
                <a:hlinkClick r:id="rId10"/>
              </a:rPr>
              <a:t>www.thelanguagemenu.com</a:t>
            </a:r>
            <a:r>
              <a:rPr kumimoji="1" lang="en-US" sz="1100" dirty="0" smtClean="0">
                <a:solidFill>
                  <a:srgbClr val="FF0000"/>
                </a:solidFill>
              </a:rPr>
              <a:t> </a:t>
            </a:r>
            <a:endParaRPr kumimoji="1" lang="fi-FI" sz="1100" dirty="0">
              <a:solidFill>
                <a:srgbClr val="FF0000"/>
              </a:solidFill>
            </a:endParaRPr>
          </a:p>
        </p:txBody>
      </p:sp>
      <p:pic>
        <p:nvPicPr>
          <p:cNvPr id="18" name="~PP2360.WAV">
            <a:hlinkClick r:id="" action="ppaction://media"/>
          </p:cNvPr>
          <p:cNvPicPr>
            <a:picLocks noRot="1" noChangeAspect="1"/>
          </p:cNvPicPr>
          <p:nvPr>
            <a:wavAudioFile r:embed="rId2" name="~PP2360.WAV"/>
          </p:nvPr>
        </p:nvPicPr>
        <p:blipFill>
          <a:blip r:embed="rId11" cstate="print"/>
          <a:stretch>
            <a:fillRect/>
          </a:stretch>
        </p:blipFill>
        <p:spPr>
          <a:xfrm>
            <a:off x="8639175" y="6353175"/>
            <a:ext cx="304800" cy="3048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spd="med" advTm="674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graphicEl>
                                              <a:dgm id="{B28A5467-E570-41CE-BD01-67B685D6B74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5">
                                            <p:graphicEl>
                                              <a:dgm id="{B28A5467-E570-41CE-BD01-67B685D6B74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5">
                                            <p:graphicEl>
                                              <a:dgm id="{B28A5467-E570-41CE-BD01-67B685D6B74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graphicEl>
                                              <a:dgm id="{56AF9CD3-FBE7-4FD8-B9F6-2D0A282C0E8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5">
                                            <p:graphicEl>
                                              <a:dgm id="{56AF9CD3-FBE7-4FD8-B9F6-2D0A282C0E8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5">
                                            <p:graphicEl>
                                              <a:dgm id="{56AF9CD3-FBE7-4FD8-B9F6-2D0A282C0E8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19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"/>
                </p:tgtEl>
              </p:cMediaNode>
            </p:audio>
          </p:childTnLst>
        </p:cTn>
      </p:par>
    </p:tnLst>
    <p:bldLst>
      <p:bldGraphic spid="35" grpId="0">
        <p:bldSub>
          <a:bldDgm bld="one"/>
        </p:bldSub>
      </p:bldGraphic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 20"/>
          <p:cNvSpPr/>
          <p:nvPr/>
        </p:nvSpPr>
        <p:spPr bwMode="auto">
          <a:xfrm>
            <a:off x="928662" y="1142984"/>
            <a:ext cx="7215238" cy="4429156"/>
          </a:xfrm>
          <a:prstGeom prst="rect">
            <a:avLst/>
          </a:prstGeom>
          <a:solidFill>
            <a:schemeClr val="bg1">
              <a:alpha val="85001"/>
            </a:schemeClr>
          </a:solidFill>
          <a:ln w="190500" cap="flat" cmpd="sng" algn="ctr">
            <a:solidFill>
              <a:schemeClr val="accent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2075" tIns="46038" rIns="92075" bIns="46038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i-FI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Garamond" pitchFamily="18" charset="0"/>
            </a:endParaRPr>
          </a:p>
        </p:txBody>
      </p:sp>
      <p:sp>
        <p:nvSpPr>
          <p:cNvPr id="6172" name="Rectangle 1052"/>
          <p:cNvSpPr>
            <a:spLocks noChangeArrowheads="1"/>
          </p:cNvSpPr>
          <p:nvPr/>
        </p:nvSpPr>
        <p:spPr bwMode="auto">
          <a:xfrm>
            <a:off x="3200400" y="4038600"/>
            <a:ext cx="5181600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/>
          <a:lstStyle/>
          <a:p>
            <a:pPr marL="2301875" indent="-2301875" algn="r">
              <a:spcBef>
                <a:spcPct val="20000"/>
              </a:spcBef>
              <a:tabLst>
                <a:tab pos="4445000" algn="ctr"/>
              </a:tabLst>
            </a:pPr>
            <a:endParaRPr lang="fi-FI" sz="1400">
              <a:latin typeface="Trebuchet MS" pitchFamily="34" charset="0"/>
            </a:endParaRPr>
          </a:p>
        </p:txBody>
      </p:sp>
      <p:sp>
        <p:nvSpPr>
          <p:cNvPr id="6191" name="Rectangle 1071"/>
          <p:cNvSpPr>
            <a:spLocks noChangeArrowheads="1"/>
          </p:cNvSpPr>
          <p:nvPr/>
        </p:nvSpPr>
        <p:spPr bwMode="auto">
          <a:xfrm>
            <a:off x="87313" y="76200"/>
            <a:ext cx="8972550" cy="6705600"/>
          </a:xfrm>
          <a:prstGeom prst="rect">
            <a:avLst/>
          </a:prstGeom>
          <a:noFill/>
          <a:ln w="203200" cap="sq">
            <a:solidFill>
              <a:schemeClr val="accent2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fi-FI"/>
          </a:p>
        </p:txBody>
      </p:sp>
      <p:sp>
        <p:nvSpPr>
          <p:cNvPr id="6192" name="Rectangle 1072"/>
          <p:cNvSpPr>
            <a:spLocks noChangeArrowheads="1"/>
          </p:cNvSpPr>
          <p:nvPr/>
        </p:nvSpPr>
        <p:spPr bwMode="auto">
          <a:xfrm>
            <a:off x="182563" y="171450"/>
            <a:ext cx="8782050" cy="6505575"/>
          </a:xfrm>
          <a:prstGeom prst="rect">
            <a:avLst/>
          </a:prstGeom>
          <a:noFill/>
          <a:ln w="25400" cap="sq">
            <a:solidFill>
              <a:schemeClr val="bg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fi-FI"/>
          </a:p>
        </p:txBody>
      </p:sp>
      <p:graphicFrame>
        <p:nvGraphicFramePr>
          <p:cNvPr id="35" name="Diagram 34"/>
          <p:cNvGraphicFramePr/>
          <p:nvPr/>
        </p:nvGraphicFramePr>
        <p:xfrm>
          <a:off x="1000100" y="1468438"/>
          <a:ext cx="7000924" cy="37465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cxnSp>
        <p:nvCxnSpPr>
          <p:cNvPr id="37" name="Straight Connector 36"/>
          <p:cNvCxnSpPr/>
          <p:nvPr/>
        </p:nvCxnSpPr>
        <p:spPr bwMode="auto">
          <a:xfrm>
            <a:off x="1071538" y="1214422"/>
            <a:ext cx="7000924" cy="1588"/>
          </a:xfrm>
          <a:prstGeom prst="line">
            <a:avLst/>
          </a:prstGeom>
          <a:solidFill>
            <a:schemeClr val="bg1">
              <a:alpha val="85001"/>
            </a:schemeClr>
          </a:solidFill>
          <a:ln w="76200" cap="flat" cmpd="sng" algn="ctr">
            <a:solidFill>
              <a:schemeClr val="bg1"/>
            </a:solidFill>
            <a:prstDash val="sysDot"/>
            <a:round/>
            <a:headEnd type="none" w="med" len="med"/>
            <a:tailEnd type="none" w="med" len="med"/>
          </a:ln>
          <a:effectLst/>
        </p:spPr>
      </p:cxnSp>
      <p:grpSp>
        <p:nvGrpSpPr>
          <p:cNvPr id="2" name="Group 2"/>
          <p:cNvGrpSpPr>
            <a:grpSpLocks noChangeAspect="1"/>
          </p:cNvGrpSpPr>
          <p:nvPr/>
        </p:nvGrpSpPr>
        <p:grpSpPr bwMode="auto">
          <a:xfrm>
            <a:off x="4214810" y="1071546"/>
            <a:ext cx="393700" cy="400050"/>
            <a:chOff x="113394617" y="109158386"/>
            <a:chExt cx="473772" cy="473772"/>
          </a:xfrm>
        </p:grpSpPr>
        <p:sp>
          <p:nvSpPr>
            <p:cNvPr id="39" name="Oval 3"/>
            <p:cNvSpPr>
              <a:spLocks noChangeAspect="1" noChangeArrowheads="1"/>
            </p:cNvSpPr>
            <p:nvPr/>
          </p:nvSpPr>
          <p:spPr bwMode="auto">
            <a:xfrm>
              <a:off x="113394617" y="109158386"/>
              <a:ext cx="473772" cy="473772"/>
            </a:xfrm>
            <a:prstGeom prst="ellipse">
              <a:avLst/>
            </a:prstGeom>
            <a:solidFill>
              <a:srgbClr val="FFFFFF"/>
            </a:solidFill>
            <a:ln w="25400" algn="in">
              <a:solidFill>
                <a:srgbClr val="FFFFFF"/>
              </a:solidFill>
              <a:round/>
              <a:headEnd/>
              <a:tailEnd/>
            </a:ln>
            <a:effectLst/>
          </p:spPr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/>
            <a:p>
              <a:endParaRPr lang="fi-FI"/>
            </a:p>
          </p:txBody>
        </p:sp>
        <p:sp>
          <p:nvSpPr>
            <p:cNvPr id="40" name="Oval 4"/>
            <p:cNvSpPr>
              <a:spLocks noChangeAspect="1" noChangeArrowheads="1"/>
            </p:cNvSpPr>
            <p:nvPr/>
          </p:nvSpPr>
          <p:spPr bwMode="auto">
            <a:xfrm>
              <a:off x="113488431" y="109251694"/>
              <a:ext cx="286144" cy="287156"/>
            </a:xfrm>
            <a:prstGeom prst="ellipse">
              <a:avLst/>
            </a:prstGeom>
            <a:noFill/>
            <a:ln w="10160" algn="in">
              <a:solidFill>
                <a:srgbClr val="708A8B"/>
              </a:solidFill>
              <a:round/>
              <a:headEnd/>
              <a:tailEnd/>
            </a:ln>
            <a:effectLst/>
          </p:spPr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/>
            <a:p>
              <a:endParaRPr lang="fi-FI"/>
            </a:p>
          </p:txBody>
        </p:sp>
        <p:sp>
          <p:nvSpPr>
            <p:cNvPr id="41" name="Oval 5"/>
            <p:cNvSpPr>
              <a:spLocks noChangeAspect="1" noChangeArrowheads="1"/>
            </p:cNvSpPr>
            <p:nvPr/>
          </p:nvSpPr>
          <p:spPr bwMode="auto">
            <a:xfrm>
              <a:off x="113453126" y="109217037"/>
              <a:ext cx="356754" cy="356470"/>
            </a:xfrm>
            <a:prstGeom prst="ellipse">
              <a:avLst/>
            </a:prstGeom>
            <a:noFill/>
            <a:ln w="10160" algn="in">
              <a:solidFill>
                <a:srgbClr val="708A8B"/>
              </a:solidFill>
              <a:round/>
              <a:headEnd/>
              <a:tailEnd/>
            </a:ln>
            <a:effectLst/>
          </p:spPr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/>
            <a:p>
              <a:endParaRPr lang="fi-FI"/>
            </a:p>
          </p:txBody>
        </p:sp>
      </p:grpSp>
      <p:sp>
        <p:nvSpPr>
          <p:cNvPr id="16" name="Rectangle 15"/>
          <p:cNvSpPr/>
          <p:nvPr/>
        </p:nvSpPr>
        <p:spPr>
          <a:xfrm>
            <a:off x="214314" y="415333"/>
            <a:ext cx="2143108" cy="584775"/>
          </a:xfrm>
          <a:prstGeom prst="rect">
            <a:avLst/>
          </a:prstGeom>
          <a:scene3d>
            <a:camera prst="perspectiveHeroicExtremeRightFacing"/>
            <a:lightRig rig="threePt" dir="t"/>
          </a:scene3d>
        </p:spPr>
        <p:txBody>
          <a:bodyPr wrap="square">
            <a:spAutoFit/>
          </a:bodyPr>
          <a:lstStyle/>
          <a:p>
            <a:r>
              <a:rPr lang="fi-FI" sz="3200" b="1" dirty="0" smtClean="0">
                <a:solidFill>
                  <a:schemeClr val="accent2"/>
                </a:solidFill>
              </a:rPr>
              <a:t>Ord 15</a:t>
            </a:r>
            <a:endParaRPr lang="fi-FI" sz="3200" b="1" dirty="0">
              <a:solidFill>
                <a:schemeClr val="accent2"/>
              </a:solidFill>
            </a:endParaRPr>
          </a:p>
        </p:txBody>
      </p:sp>
      <p:sp>
        <p:nvSpPr>
          <p:cNvPr id="15" name="Line 1060"/>
          <p:cNvSpPr>
            <a:spLocks noChangeShapeType="1"/>
          </p:cNvSpPr>
          <p:nvPr/>
        </p:nvSpPr>
        <p:spPr bwMode="auto">
          <a:xfrm>
            <a:off x="2820988" y="5800731"/>
            <a:ext cx="3505200" cy="0"/>
          </a:xfrm>
          <a:prstGeom prst="line">
            <a:avLst/>
          </a:prstGeom>
          <a:ln>
            <a:headEnd type="none" w="sm" len="sm"/>
            <a:tailEnd type="none" w="sm" len="sm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  <p:txBody>
          <a:bodyPr wrap="none" anchor="ctr"/>
          <a:lstStyle/>
          <a:p>
            <a:endParaRPr lang="fi-FI"/>
          </a:p>
        </p:txBody>
      </p:sp>
      <p:sp>
        <p:nvSpPr>
          <p:cNvPr id="17" name="TextBox 16"/>
          <p:cNvSpPr txBox="1"/>
          <p:nvPr/>
        </p:nvSpPr>
        <p:spPr>
          <a:xfrm>
            <a:off x="3357554" y="5786454"/>
            <a:ext cx="214314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sz="1100" dirty="0" smtClean="0">
                <a:solidFill>
                  <a:srgbClr val="FF0000"/>
                </a:solidFill>
              </a:rPr>
              <a:t>© 2008 LEARNWELL OY</a:t>
            </a:r>
            <a:br>
              <a:rPr kumimoji="1" lang="en-US" sz="1100" dirty="0" smtClean="0">
                <a:solidFill>
                  <a:srgbClr val="FF0000"/>
                </a:solidFill>
              </a:rPr>
            </a:br>
            <a:r>
              <a:rPr kumimoji="1" lang="en-US" sz="1100" dirty="0" smtClean="0">
                <a:solidFill>
                  <a:srgbClr val="FF0000"/>
                </a:solidFill>
                <a:hlinkClick r:id="rId10"/>
              </a:rPr>
              <a:t>www.thelanguagemenu.com</a:t>
            </a:r>
            <a:r>
              <a:rPr kumimoji="1" lang="en-US" sz="1100" dirty="0" smtClean="0">
                <a:solidFill>
                  <a:srgbClr val="FF0000"/>
                </a:solidFill>
              </a:rPr>
              <a:t> </a:t>
            </a:r>
            <a:endParaRPr kumimoji="1" lang="fi-FI" sz="1100" dirty="0">
              <a:solidFill>
                <a:srgbClr val="FF0000"/>
              </a:solidFill>
            </a:endParaRPr>
          </a:p>
        </p:txBody>
      </p:sp>
      <p:pic>
        <p:nvPicPr>
          <p:cNvPr id="18" name="~PP1391.WAV">
            <a:hlinkClick r:id="" action="ppaction://media"/>
          </p:cNvPr>
          <p:cNvPicPr>
            <a:picLocks noRot="1" noChangeAspect="1"/>
          </p:cNvPicPr>
          <p:nvPr>
            <a:wavAudioFile r:embed="rId2" name="~PP1391.WAV"/>
          </p:nvPr>
        </p:nvPicPr>
        <p:blipFill>
          <a:blip r:embed="rId11" cstate="print"/>
          <a:stretch>
            <a:fillRect/>
          </a:stretch>
        </p:blipFill>
        <p:spPr>
          <a:xfrm>
            <a:off x="8639175" y="6353175"/>
            <a:ext cx="304800" cy="3048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spd="med" advTm="703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graphicEl>
                                              <a:dgm id="{B28A5467-E570-41CE-BD01-67B685D6B74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5">
                                            <p:graphicEl>
                                              <a:dgm id="{B28A5467-E570-41CE-BD01-67B685D6B74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5">
                                            <p:graphicEl>
                                              <a:dgm id="{B28A5467-E570-41CE-BD01-67B685D6B74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graphicEl>
                                              <a:dgm id="{56AF9CD3-FBE7-4FD8-B9F6-2D0A282C0E8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5">
                                            <p:graphicEl>
                                              <a:dgm id="{56AF9CD3-FBE7-4FD8-B9F6-2D0A282C0E8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5">
                                            <p:graphicEl>
                                              <a:dgm id="{56AF9CD3-FBE7-4FD8-B9F6-2D0A282C0E8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19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"/>
                </p:tgtEl>
              </p:cMediaNode>
            </p:audio>
          </p:childTnLst>
        </p:cTn>
      </p:par>
    </p:tnLst>
    <p:bldLst>
      <p:bldGraphic spid="35" grpId="0">
        <p:bldSub>
          <a:bldDgm bld="one"/>
        </p:bldSub>
      </p:bldGraphic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 20"/>
          <p:cNvSpPr/>
          <p:nvPr/>
        </p:nvSpPr>
        <p:spPr bwMode="auto">
          <a:xfrm>
            <a:off x="928662" y="1142984"/>
            <a:ext cx="7215238" cy="4429156"/>
          </a:xfrm>
          <a:prstGeom prst="rect">
            <a:avLst/>
          </a:prstGeom>
          <a:solidFill>
            <a:schemeClr val="bg1">
              <a:alpha val="85001"/>
            </a:schemeClr>
          </a:solidFill>
          <a:ln w="190500" cap="flat" cmpd="sng" algn="ctr">
            <a:solidFill>
              <a:schemeClr val="accent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2075" tIns="46038" rIns="92075" bIns="46038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i-FI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Garamond" pitchFamily="18" charset="0"/>
            </a:endParaRPr>
          </a:p>
        </p:txBody>
      </p:sp>
      <p:sp>
        <p:nvSpPr>
          <p:cNvPr id="6172" name="Rectangle 1052"/>
          <p:cNvSpPr>
            <a:spLocks noChangeArrowheads="1"/>
          </p:cNvSpPr>
          <p:nvPr/>
        </p:nvSpPr>
        <p:spPr bwMode="auto">
          <a:xfrm>
            <a:off x="3200400" y="4038600"/>
            <a:ext cx="5181600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/>
          <a:lstStyle/>
          <a:p>
            <a:pPr marL="2301875" indent="-2301875" algn="r">
              <a:spcBef>
                <a:spcPct val="20000"/>
              </a:spcBef>
              <a:tabLst>
                <a:tab pos="4445000" algn="ctr"/>
              </a:tabLst>
            </a:pPr>
            <a:endParaRPr lang="fi-FI" sz="1400">
              <a:latin typeface="Trebuchet MS" pitchFamily="34" charset="0"/>
            </a:endParaRPr>
          </a:p>
        </p:txBody>
      </p:sp>
      <p:sp>
        <p:nvSpPr>
          <p:cNvPr id="6191" name="Rectangle 1071"/>
          <p:cNvSpPr>
            <a:spLocks noChangeArrowheads="1"/>
          </p:cNvSpPr>
          <p:nvPr/>
        </p:nvSpPr>
        <p:spPr bwMode="auto">
          <a:xfrm>
            <a:off x="87313" y="76200"/>
            <a:ext cx="8972550" cy="6705600"/>
          </a:xfrm>
          <a:prstGeom prst="rect">
            <a:avLst/>
          </a:prstGeom>
          <a:noFill/>
          <a:ln w="203200" cap="sq">
            <a:solidFill>
              <a:schemeClr val="accent2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fi-FI"/>
          </a:p>
        </p:txBody>
      </p:sp>
      <p:sp>
        <p:nvSpPr>
          <p:cNvPr id="6192" name="Rectangle 1072"/>
          <p:cNvSpPr>
            <a:spLocks noChangeArrowheads="1"/>
          </p:cNvSpPr>
          <p:nvPr/>
        </p:nvSpPr>
        <p:spPr bwMode="auto">
          <a:xfrm>
            <a:off x="182563" y="171450"/>
            <a:ext cx="8782050" cy="6505575"/>
          </a:xfrm>
          <a:prstGeom prst="rect">
            <a:avLst/>
          </a:prstGeom>
          <a:noFill/>
          <a:ln w="25400" cap="sq">
            <a:solidFill>
              <a:schemeClr val="bg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fi-FI"/>
          </a:p>
        </p:txBody>
      </p:sp>
      <p:graphicFrame>
        <p:nvGraphicFramePr>
          <p:cNvPr id="35" name="Diagram 34"/>
          <p:cNvGraphicFramePr/>
          <p:nvPr/>
        </p:nvGraphicFramePr>
        <p:xfrm>
          <a:off x="1000100" y="1428736"/>
          <a:ext cx="7000924" cy="37465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cxnSp>
        <p:nvCxnSpPr>
          <p:cNvPr id="37" name="Straight Connector 36"/>
          <p:cNvCxnSpPr/>
          <p:nvPr/>
        </p:nvCxnSpPr>
        <p:spPr bwMode="auto">
          <a:xfrm>
            <a:off x="1071538" y="1214422"/>
            <a:ext cx="7000924" cy="1588"/>
          </a:xfrm>
          <a:prstGeom prst="line">
            <a:avLst/>
          </a:prstGeom>
          <a:solidFill>
            <a:schemeClr val="bg1">
              <a:alpha val="85001"/>
            </a:schemeClr>
          </a:solidFill>
          <a:ln w="76200" cap="flat" cmpd="sng" algn="ctr">
            <a:solidFill>
              <a:schemeClr val="bg1"/>
            </a:solidFill>
            <a:prstDash val="sysDot"/>
            <a:round/>
            <a:headEnd type="none" w="med" len="med"/>
            <a:tailEnd type="none" w="med" len="med"/>
          </a:ln>
          <a:effectLst/>
        </p:spPr>
      </p:cxnSp>
      <p:grpSp>
        <p:nvGrpSpPr>
          <p:cNvPr id="2" name="Group 2"/>
          <p:cNvGrpSpPr>
            <a:grpSpLocks noChangeAspect="1"/>
          </p:cNvGrpSpPr>
          <p:nvPr/>
        </p:nvGrpSpPr>
        <p:grpSpPr bwMode="auto">
          <a:xfrm>
            <a:off x="4214810" y="1071546"/>
            <a:ext cx="393700" cy="400050"/>
            <a:chOff x="113394617" y="109158386"/>
            <a:chExt cx="473772" cy="473772"/>
          </a:xfrm>
        </p:grpSpPr>
        <p:sp>
          <p:nvSpPr>
            <p:cNvPr id="39" name="Oval 3"/>
            <p:cNvSpPr>
              <a:spLocks noChangeAspect="1" noChangeArrowheads="1"/>
            </p:cNvSpPr>
            <p:nvPr/>
          </p:nvSpPr>
          <p:spPr bwMode="auto">
            <a:xfrm>
              <a:off x="113394617" y="109158386"/>
              <a:ext cx="473772" cy="473772"/>
            </a:xfrm>
            <a:prstGeom prst="ellipse">
              <a:avLst/>
            </a:prstGeom>
            <a:solidFill>
              <a:srgbClr val="FFFFFF"/>
            </a:solidFill>
            <a:ln w="25400" algn="in">
              <a:solidFill>
                <a:srgbClr val="FFFFFF"/>
              </a:solidFill>
              <a:round/>
              <a:headEnd/>
              <a:tailEnd/>
            </a:ln>
            <a:effectLst/>
          </p:spPr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/>
            <a:p>
              <a:endParaRPr lang="fi-FI"/>
            </a:p>
          </p:txBody>
        </p:sp>
        <p:sp>
          <p:nvSpPr>
            <p:cNvPr id="40" name="Oval 4"/>
            <p:cNvSpPr>
              <a:spLocks noChangeAspect="1" noChangeArrowheads="1"/>
            </p:cNvSpPr>
            <p:nvPr/>
          </p:nvSpPr>
          <p:spPr bwMode="auto">
            <a:xfrm>
              <a:off x="113488431" y="109251694"/>
              <a:ext cx="286144" cy="287156"/>
            </a:xfrm>
            <a:prstGeom prst="ellipse">
              <a:avLst/>
            </a:prstGeom>
            <a:noFill/>
            <a:ln w="10160" algn="in">
              <a:solidFill>
                <a:srgbClr val="708A8B"/>
              </a:solidFill>
              <a:round/>
              <a:headEnd/>
              <a:tailEnd/>
            </a:ln>
            <a:effectLst/>
          </p:spPr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/>
            <a:p>
              <a:endParaRPr lang="fi-FI"/>
            </a:p>
          </p:txBody>
        </p:sp>
        <p:sp>
          <p:nvSpPr>
            <p:cNvPr id="41" name="Oval 5"/>
            <p:cNvSpPr>
              <a:spLocks noChangeAspect="1" noChangeArrowheads="1"/>
            </p:cNvSpPr>
            <p:nvPr/>
          </p:nvSpPr>
          <p:spPr bwMode="auto">
            <a:xfrm>
              <a:off x="113453126" y="109217037"/>
              <a:ext cx="356754" cy="356470"/>
            </a:xfrm>
            <a:prstGeom prst="ellipse">
              <a:avLst/>
            </a:prstGeom>
            <a:noFill/>
            <a:ln w="10160" algn="in">
              <a:solidFill>
                <a:srgbClr val="708A8B"/>
              </a:solidFill>
              <a:round/>
              <a:headEnd/>
              <a:tailEnd/>
            </a:ln>
            <a:effectLst/>
          </p:spPr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/>
            <a:p>
              <a:endParaRPr lang="fi-FI"/>
            </a:p>
          </p:txBody>
        </p:sp>
      </p:grpSp>
      <p:sp>
        <p:nvSpPr>
          <p:cNvPr id="16" name="Rectangle 15"/>
          <p:cNvSpPr/>
          <p:nvPr/>
        </p:nvSpPr>
        <p:spPr>
          <a:xfrm>
            <a:off x="214314" y="415333"/>
            <a:ext cx="2143108" cy="584775"/>
          </a:xfrm>
          <a:prstGeom prst="rect">
            <a:avLst/>
          </a:prstGeom>
          <a:scene3d>
            <a:camera prst="perspectiveHeroicExtremeRightFacing"/>
            <a:lightRig rig="threePt" dir="t"/>
          </a:scene3d>
        </p:spPr>
        <p:txBody>
          <a:bodyPr wrap="square">
            <a:spAutoFit/>
          </a:bodyPr>
          <a:lstStyle/>
          <a:p>
            <a:r>
              <a:rPr lang="fi-FI" sz="3200" b="1" dirty="0" smtClean="0">
                <a:solidFill>
                  <a:schemeClr val="accent2"/>
                </a:solidFill>
              </a:rPr>
              <a:t>Ord 16</a:t>
            </a:r>
            <a:endParaRPr lang="fi-FI" sz="3200" b="1" dirty="0">
              <a:solidFill>
                <a:schemeClr val="accent2"/>
              </a:solidFill>
            </a:endParaRPr>
          </a:p>
        </p:txBody>
      </p:sp>
      <p:sp>
        <p:nvSpPr>
          <p:cNvPr id="15" name="Line 1060"/>
          <p:cNvSpPr>
            <a:spLocks noChangeShapeType="1"/>
          </p:cNvSpPr>
          <p:nvPr/>
        </p:nvSpPr>
        <p:spPr bwMode="auto">
          <a:xfrm>
            <a:off x="2820988" y="5800731"/>
            <a:ext cx="3505200" cy="0"/>
          </a:xfrm>
          <a:prstGeom prst="line">
            <a:avLst/>
          </a:prstGeom>
          <a:ln>
            <a:headEnd type="none" w="sm" len="sm"/>
            <a:tailEnd type="none" w="sm" len="sm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  <p:txBody>
          <a:bodyPr wrap="none" anchor="ctr"/>
          <a:lstStyle/>
          <a:p>
            <a:endParaRPr lang="fi-FI"/>
          </a:p>
        </p:txBody>
      </p:sp>
      <p:sp>
        <p:nvSpPr>
          <p:cNvPr id="17" name="TextBox 16"/>
          <p:cNvSpPr txBox="1"/>
          <p:nvPr/>
        </p:nvSpPr>
        <p:spPr>
          <a:xfrm>
            <a:off x="3357554" y="5786454"/>
            <a:ext cx="214314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sz="1100" dirty="0" smtClean="0">
                <a:solidFill>
                  <a:srgbClr val="FF0000"/>
                </a:solidFill>
              </a:rPr>
              <a:t>© 2008 LEARNWELL OY</a:t>
            </a:r>
            <a:br>
              <a:rPr kumimoji="1" lang="en-US" sz="1100" dirty="0" smtClean="0">
                <a:solidFill>
                  <a:srgbClr val="FF0000"/>
                </a:solidFill>
              </a:rPr>
            </a:br>
            <a:r>
              <a:rPr kumimoji="1" lang="en-US" sz="1100" dirty="0" smtClean="0">
                <a:solidFill>
                  <a:srgbClr val="FF0000"/>
                </a:solidFill>
                <a:hlinkClick r:id="rId10"/>
              </a:rPr>
              <a:t>www.thelanguagemenu.com</a:t>
            </a:r>
            <a:r>
              <a:rPr kumimoji="1" lang="en-US" sz="1100" dirty="0" smtClean="0">
                <a:solidFill>
                  <a:srgbClr val="FF0000"/>
                </a:solidFill>
              </a:rPr>
              <a:t> </a:t>
            </a:r>
            <a:endParaRPr kumimoji="1" lang="fi-FI" sz="1100" dirty="0">
              <a:solidFill>
                <a:srgbClr val="FF0000"/>
              </a:solidFill>
            </a:endParaRPr>
          </a:p>
        </p:txBody>
      </p:sp>
      <p:pic>
        <p:nvPicPr>
          <p:cNvPr id="18" name="~PP687.WAV">
            <a:hlinkClick r:id="" action="ppaction://media"/>
          </p:cNvPr>
          <p:cNvPicPr>
            <a:picLocks noRot="1" noChangeAspect="1"/>
          </p:cNvPicPr>
          <p:nvPr>
            <a:wavAudioFile r:embed="rId2" name="~PP687.WAV"/>
          </p:nvPr>
        </p:nvPicPr>
        <p:blipFill>
          <a:blip r:embed="rId11" cstate="print"/>
          <a:stretch>
            <a:fillRect/>
          </a:stretch>
        </p:blipFill>
        <p:spPr>
          <a:xfrm>
            <a:off x="8639175" y="6353175"/>
            <a:ext cx="304800" cy="3048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spd="med" advTm="73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graphicEl>
                                              <a:dgm id="{B28A5467-E570-41CE-BD01-67B685D6B74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5">
                                            <p:graphicEl>
                                              <a:dgm id="{B28A5467-E570-41CE-BD01-67B685D6B74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5">
                                            <p:graphicEl>
                                              <a:dgm id="{B28A5467-E570-41CE-BD01-67B685D6B74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graphicEl>
                                              <a:dgm id="{56AF9CD3-FBE7-4FD8-B9F6-2D0A282C0E8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5">
                                            <p:graphicEl>
                                              <a:dgm id="{56AF9CD3-FBE7-4FD8-B9F6-2D0A282C0E8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5">
                                            <p:graphicEl>
                                              <a:dgm id="{56AF9CD3-FBE7-4FD8-B9F6-2D0A282C0E8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19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"/>
                </p:tgtEl>
              </p:cMediaNode>
            </p:audio>
          </p:childTnLst>
        </p:cTn>
      </p:par>
    </p:tnLst>
    <p:bldLst>
      <p:bldGraphic spid="35" grpId="0">
        <p:bldSub>
          <a:bldDgm bld="one"/>
        </p:bldSub>
      </p:bldGraphic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 20"/>
          <p:cNvSpPr/>
          <p:nvPr/>
        </p:nvSpPr>
        <p:spPr bwMode="auto">
          <a:xfrm>
            <a:off x="928662" y="1142984"/>
            <a:ext cx="7215238" cy="4429156"/>
          </a:xfrm>
          <a:prstGeom prst="rect">
            <a:avLst/>
          </a:prstGeom>
          <a:solidFill>
            <a:schemeClr val="bg1">
              <a:alpha val="85001"/>
            </a:schemeClr>
          </a:solidFill>
          <a:ln w="190500" cap="flat" cmpd="sng" algn="ctr">
            <a:solidFill>
              <a:schemeClr val="accent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2075" tIns="46038" rIns="92075" bIns="46038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i-FI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Garamond" pitchFamily="18" charset="0"/>
            </a:endParaRPr>
          </a:p>
        </p:txBody>
      </p:sp>
      <p:sp>
        <p:nvSpPr>
          <p:cNvPr id="6172" name="Rectangle 1052"/>
          <p:cNvSpPr>
            <a:spLocks noChangeArrowheads="1"/>
          </p:cNvSpPr>
          <p:nvPr/>
        </p:nvSpPr>
        <p:spPr bwMode="auto">
          <a:xfrm>
            <a:off x="3200400" y="4038600"/>
            <a:ext cx="5181600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/>
          <a:lstStyle/>
          <a:p>
            <a:pPr marL="2301875" indent="-2301875" algn="r">
              <a:spcBef>
                <a:spcPct val="20000"/>
              </a:spcBef>
              <a:tabLst>
                <a:tab pos="4445000" algn="ctr"/>
              </a:tabLst>
            </a:pPr>
            <a:endParaRPr lang="fi-FI" sz="1400">
              <a:latin typeface="Trebuchet MS" pitchFamily="34" charset="0"/>
            </a:endParaRPr>
          </a:p>
        </p:txBody>
      </p:sp>
      <p:sp>
        <p:nvSpPr>
          <p:cNvPr id="6191" name="Rectangle 1071"/>
          <p:cNvSpPr>
            <a:spLocks noChangeArrowheads="1"/>
          </p:cNvSpPr>
          <p:nvPr/>
        </p:nvSpPr>
        <p:spPr bwMode="auto">
          <a:xfrm>
            <a:off x="87313" y="76200"/>
            <a:ext cx="8972550" cy="6705600"/>
          </a:xfrm>
          <a:prstGeom prst="rect">
            <a:avLst/>
          </a:prstGeom>
          <a:noFill/>
          <a:ln w="203200" cap="sq">
            <a:solidFill>
              <a:schemeClr val="accent2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fi-FI"/>
          </a:p>
        </p:txBody>
      </p:sp>
      <p:sp>
        <p:nvSpPr>
          <p:cNvPr id="6192" name="Rectangle 1072"/>
          <p:cNvSpPr>
            <a:spLocks noChangeArrowheads="1"/>
          </p:cNvSpPr>
          <p:nvPr/>
        </p:nvSpPr>
        <p:spPr bwMode="auto">
          <a:xfrm>
            <a:off x="182563" y="171450"/>
            <a:ext cx="8782050" cy="6505575"/>
          </a:xfrm>
          <a:prstGeom prst="rect">
            <a:avLst/>
          </a:prstGeom>
          <a:noFill/>
          <a:ln w="25400" cap="sq">
            <a:solidFill>
              <a:schemeClr val="bg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fi-FI"/>
          </a:p>
        </p:txBody>
      </p:sp>
      <p:graphicFrame>
        <p:nvGraphicFramePr>
          <p:cNvPr id="35" name="Diagram 34"/>
          <p:cNvGraphicFramePr/>
          <p:nvPr/>
        </p:nvGraphicFramePr>
        <p:xfrm>
          <a:off x="1000100" y="1468438"/>
          <a:ext cx="7000924" cy="37465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cxnSp>
        <p:nvCxnSpPr>
          <p:cNvPr id="37" name="Straight Connector 36"/>
          <p:cNvCxnSpPr/>
          <p:nvPr/>
        </p:nvCxnSpPr>
        <p:spPr bwMode="auto">
          <a:xfrm>
            <a:off x="1071538" y="1214422"/>
            <a:ext cx="7000924" cy="1588"/>
          </a:xfrm>
          <a:prstGeom prst="line">
            <a:avLst/>
          </a:prstGeom>
          <a:solidFill>
            <a:schemeClr val="bg1">
              <a:alpha val="85001"/>
            </a:schemeClr>
          </a:solidFill>
          <a:ln w="76200" cap="flat" cmpd="sng" algn="ctr">
            <a:solidFill>
              <a:schemeClr val="bg1"/>
            </a:solidFill>
            <a:prstDash val="sysDot"/>
            <a:round/>
            <a:headEnd type="none" w="med" len="med"/>
            <a:tailEnd type="none" w="med" len="med"/>
          </a:ln>
          <a:effectLst/>
        </p:spPr>
      </p:cxnSp>
      <p:grpSp>
        <p:nvGrpSpPr>
          <p:cNvPr id="2" name="Group 2"/>
          <p:cNvGrpSpPr>
            <a:grpSpLocks noChangeAspect="1"/>
          </p:cNvGrpSpPr>
          <p:nvPr/>
        </p:nvGrpSpPr>
        <p:grpSpPr bwMode="auto">
          <a:xfrm>
            <a:off x="4214810" y="1071546"/>
            <a:ext cx="393700" cy="400050"/>
            <a:chOff x="113394617" y="109158386"/>
            <a:chExt cx="473772" cy="473772"/>
          </a:xfrm>
        </p:grpSpPr>
        <p:sp>
          <p:nvSpPr>
            <p:cNvPr id="39" name="Oval 3"/>
            <p:cNvSpPr>
              <a:spLocks noChangeAspect="1" noChangeArrowheads="1"/>
            </p:cNvSpPr>
            <p:nvPr/>
          </p:nvSpPr>
          <p:spPr bwMode="auto">
            <a:xfrm>
              <a:off x="113394617" y="109158386"/>
              <a:ext cx="473772" cy="473772"/>
            </a:xfrm>
            <a:prstGeom prst="ellipse">
              <a:avLst/>
            </a:prstGeom>
            <a:solidFill>
              <a:srgbClr val="FFFFFF"/>
            </a:solidFill>
            <a:ln w="25400" algn="in">
              <a:solidFill>
                <a:srgbClr val="FFFFFF"/>
              </a:solidFill>
              <a:round/>
              <a:headEnd/>
              <a:tailEnd/>
            </a:ln>
            <a:effectLst/>
          </p:spPr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/>
            <a:p>
              <a:endParaRPr lang="fi-FI"/>
            </a:p>
          </p:txBody>
        </p:sp>
        <p:sp>
          <p:nvSpPr>
            <p:cNvPr id="40" name="Oval 4"/>
            <p:cNvSpPr>
              <a:spLocks noChangeAspect="1" noChangeArrowheads="1"/>
            </p:cNvSpPr>
            <p:nvPr/>
          </p:nvSpPr>
          <p:spPr bwMode="auto">
            <a:xfrm>
              <a:off x="113488431" y="109251694"/>
              <a:ext cx="286144" cy="287156"/>
            </a:xfrm>
            <a:prstGeom prst="ellipse">
              <a:avLst/>
            </a:prstGeom>
            <a:noFill/>
            <a:ln w="10160" algn="in">
              <a:solidFill>
                <a:srgbClr val="708A8B"/>
              </a:solidFill>
              <a:round/>
              <a:headEnd/>
              <a:tailEnd/>
            </a:ln>
            <a:effectLst/>
          </p:spPr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/>
            <a:p>
              <a:endParaRPr lang="fi-FI"/>
            </a:p>
          </p:txBody>
        </p:sp>
        <p:sp>
          <p:nvSpPr>
            <p:cNvPr id="41" name="Oval 5"/>
            <p:cNvSpPr>
              <a:spLocks noChangeAspect="1" noChangeArrowheads="1"/>
            </p:cNvSpPr>
            <p:nvPr/>
          </p:nvSpPr>
          <p:spPr bwMode="auto">
            <a:xfrm>
              <a:off x="113453126" y="109217037"/>
              <a:ext cx="356754" cy="356470"/>
            </a:xfrm>
            <a:prstGeom prst="ellipse">
              <a:avLst/>
            </a:prstGeom>
            <a:noFill/>
            <a:ln w="10160" algn="in">
              <a:solidFill>
                <a:srgbClr val="708A8B"/>
              </a:solidFill>
              <a:round/>
              <a:headEnd/>
              <a:tailEnd/>
            </a:ln>
            <a:effectLst/>
          </p:spPr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/>
            <a:p>
              <a:endParaRPr lang="fi-FI"/>
            </a:p>
          </p:txBody>
        </p:sp>
      </p:grpSp>
      <p:sp>
        <p:nvSpPr>
          <p:cNvPr id="16" name="Rectangle 15"/>
          <p:cNvSpPr/>
          <p:nvPr/>
        </p:nvSpPr>
        <p:spPr>
          <a:xfrm>
            <a:off x="214314" y="415333"/>
            <a:ext cx="2143108" cy="584775"/>
          </a:xfrm>
          <a:prstGeom prst="rect">
            <a:avLst/>
          </a:prstGeom>
          <a:scene3d>
            <a:camera prst="perspectiveHeroicExtremeRightFacing"/>
            <a:lightRig rig="threePt" dir="t"/>
          </a:scene3d>
        </p:spPr>
        <p:txBody>
          <a:bodyPr wrap="square">
            <a:spAutoFit/>
          </a:bodyPr>
          <a:lstStyle/>
          <a:p>
            <a:r>
              <a:rPr lang="fi-FI" sz="3200" b="1" dirty="0" smtClean="0">
                <a:solidFill>
                  <a:schemeClr val="accent2"/>
                </a:solidFill>
              </a:rPr>
              <a:t>Ord 17</a:t>
            </a:r>
            <a:endParaRPr lang="fi-FI" sz="3200" b="1" dirty="0">
              <a:solidFill>
                <a:schemeClr val="accent2"/>
              </a:solidFill>
            </a:endParaRPr>
          </a:p>
        </p:txBody>
      </p:sp>
      <p:sp>
        <p:nvSpPr>
          <p:cNvPr id="15" name="Line 1060"/>
          <p:cNvSpPr>
            <a:spLocks noChangeShapeType="1"/>
          </p:cNvSpPr>
          <p:nvPr/>
        </p:nvSpPr>
        <p:spPr bwMode="auto">
          <a:xfrm>
            <a:off x="2820988" y="5800731"/>
            <a:ext cx="3505200" cy="0"/>
          </a:xfrm>
          <a:prstGeom prst="line">
            <a:avLst/>
          </a:prstGeom>
          <a:ln>
            <a:headEnd type="none" w="sm" len="sm"/>
            <a:tailEnd type="none" w="sm" len="sm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  <p:txBody>
          <a:bodyPr wrap="none" anchor="ctr"/>
          <a:lstStyle/>
          <a:p>
            <a:endParaRPr lang="fi-FI"/>
          </a:p>
        </p:txBody>
      </p:sp>
      <p:sp>
        <p:nvSpPr>
          <p:cNvPr id="17" name="TextBox 16"/>
          <p:cNvSpPr txBox="1"/>
          <p:nvPr/>
        </p:nvSpPr>
        <p:spPr>
          <a:xfrm>
            <a:off x="3357554" y="5786454"/>
            <a:ext cx="214314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sz="1100" dirty="0" smtClean="0">
                <a:solidFill>
                  <a:srgbClr val="FF0000"/>
                </a:solidFill>
              </a:rPr>
              <a:t>© 2008 LEARNWELL OY</a:t>
            </a:r>
            <a:br>
              <a:rPr kumimoji="1" lang="en-US" sz="1100" dirty="0" smtClean="0">
                <a:solidFill>
                  <a:srgbClr val="FF0000"/>
                </a:solidFill>
              </a:rPr>
            </a:br>
            <a:r>
              <a:rPr kumimoji="1" lang="en-US" sz="1100" dirty="0" smtClean="0">
                <a:solidFill>
                  <a:srgbClr val="FF0000"/>
                </a:solidFill>
                <a:hlinkClick r:id="rId10"/>
              </a:rPr>
              <a:t>www.thelanguagemenu.com</a:t>
            </a:r>
            <a:r>
              <a:rPr kumimoji="1" lang="en-US" sz="1100" dirty="0" smtClean="0">
                <a:solidFill>
                  <a:srgbClr val="FF0000"/>
                </a:solidFill>
              </a:rPr>
              <a:t> </a:t>
            </a:r>
            <a:endParaRPr kumimoji="1" lang="fi-FI" sz="1100" dirty="0">
              <a:solidFill>
                <a:srgbClr val="FF0000"/>
              </a:solidFill>
            </a:endParaRPr>
          </a:p>
        </p:txBody>
      </p:sp>
      <p:pic>
        <p:nvPicPr>
          <p:cNvPr id="18" name="~PP3892.WAV">
            <a:hlinkClick r:id="" action="ppaction://media"/>
          </p:cNvPr>
          <p:cNvPicPr>
            <a:picLocks noRot="1" noChangeAspect="1"/>
          </p:cNvPicPr>
          <p:nvPr>
            <a:wavAudioFile r:embed="rId2" name="~PP3892.WAV"/>
          </p:nvPr>
        </p:nvPicPr>
        <p:blipFill>
          <a:blip r:embed="rId11" cstate="print"/>
          <a:stretch>
            <a:fillRect/>
          </a:stretch>
        </p:blipFill>
        <p:spPr>
          <a:xfrm>
            <a:off x="8639175" y="6353175"/>
            <a:ext cx="304800" cy="3048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spd="med" advTm="711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graphicEl>
                                              <a:dgm id="{B28A5467-E570-41CE-BD01-67B685D6B74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5">
                                            <p:graphicEl>
                                              <a:dgm id="{B28A5467-E570-41CE-BD01-67B685D6B74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5">
                                            <p:graphicEl>
                                              <a:dgm id="{B28A5467-E570-41CE-BD01-67B685D6B74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graphicEl>
                                              <a:dgm id="{56AF9CD3-FBE7-4FD8-B9F6-2D0A282C0E8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5">
                                            <p:graphicEl>
                                              <a:dgm id="{56AF9CD3-FBE7-4FD8-B9F6-2D0A282C0E8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5">
                                            <p:graphicEl>
                                              <a:dgm id="{56AF9CD3-FBE7-4FD8-B9F6-2D0A282C0E8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19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"/>
                </p:tgtEl>
              </p:cMediaNode>
            </p:audio>
          </p:childTnLst>
        </p:cTn>
      </p:par>
    </p:tnLst>
    <p:bldLst>
      <p:bldGraphic spid="35" grpId="0">
        <p:bldSub>
          <a:bldDgm bld="one"/>
        </p:bldSub>
      </p:bldGraphic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 20"/>
          <p:cNvSpPr/>
          <p:nvPr/>
        </p:nvSpPr>
        <p:spPr bwMode="auto">
          <a:xfrm>
            <a:off x="928662" y="1142984"/>
            <a:ext cx="7215238" cy="4429156"/>
          </a:xfrm>
          <a:prstGeom prst="rect">
            <a:avLst/>
          </a:prstGeom>
          <a:solidFill>
            <a:schemeClr val="bg1">
              <a:alpha val="85001"/>
            </a:schemeClr>
          </a:solidFill>
          <a:ln w="190500" cap="flat" cmpd="sng" algn="ctr">
            <a:solidFill>
              <a:schemeClr val="accent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2075" tIns="46038" rIns="92075" bIns="46038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i-FI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Garamond" pitchFamily="18" charset="0"/>
            </a:endParaRPr>
          </a:p>
        </p:txBody>
      </p:sp>
      <p:sp>
        <p:nvSpPr>
          <p:cNvPr id="6172" name="Rectangle 1052"/>
          <p:cNvSpPr>
            <a:spLocks noChangeArrowheads="1"/>
          </p:cNvSpPr>
          <p:nvPr/>
        </p:nvSpPr>
        <p:spPr bwMode="auto">
          <a:xfrm>
            <a:off x="3200400" y="4038600"/>
            <a:ext cx="5181600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/>
          <a:lstStyle/>
          <a:p>
            <a:pPr marL="2301875" indent="-2301875" algn="r">
              <a:spcBef>
                <a:spcPct val="20000"/>
              </a:spcBef>
              <a:tabLst>
                <a:tab pos="4445000" algn="ctr"/>
              </a:tabLst>
            </a:pPr>
            <a:endParaRPr lang="fi-FI" sz="1400">
              <a:latin typeface="Trebuchet MS" pitchFamily="34" charset="0"/>
            </a:endParaRPr>
          </a:p>
        </p:txBody>
      </p:sp>
      <p:sp>
        <p:nvSpPr>
          <p:cNvPr id="6191" name="Rectangle 1071"/>
          <p:cNvSpPr>
            <a:spLocks noChangeArrowheads="1"/>
          </p:cNvSpPr>
          <p:nvPr/>
        </p:nvSpPr>
        <p:spPr bwMode="auto">
          <a:xfrm>
            <a:off x="87313" y="76200"/>
            <a:ext cx="8972550" cy="6705600"/>
          </a:xfrm>
          <a:prstGeom prst="rect">
            <a:avLst/>
          </a:prstGeom>
          <a:noFill/>
          <a:ln w="203200" cap="sq">
            <a:solidFill>
              <a:schemeClr val="accent2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fi-FI"/>
          </a:p>
        </p:txBody>
      </p:sp>
      <p:sp>
        <p:nvSpPr>
          <p:cNvPr id="6192" name="Rectangle 1072"/>
          <p:cNvSpPr>
            <a:spLocks noChangeArrowheads="1"/>
          </p:cNvSpPr>
          <p:nvPr/>
        </p:nvSpPr>
        <p:spPr bwMode="auto">
          <a:xfrm>
            <a:off x="182563" y="171450"/>
            <a:ext cx="8782050" cy="6505575"/>
          </a:xfrm>
          <a:prstGeom prst="rect">
            <a:avLst/>
          </a:prstGeom>
          <a:noFill/>
          <a:ln w="25400" cap="sq">
            <a:solidFill>
              <a:schemeClr val="bg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fi-FI"/>
          </a:p>
        </p:txBody>
      </p:sp>
      <p:graphicFrame>
        <p:nvGraphicFramePr>
          <p:cNvPr id="35" name="Diagram 34"/>
          <p:cNvGraphicFramePr/>
          <p:nvPr/>
        </p:nvGraphicFramePr>
        <p:xfrm>
          <a:off x="1000100" y="1468438"/>
          <a:ext cx="7000924" cy="37465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cxnSp>
        <p:nvCxnSpPr>
          <p:cNvPr id="37" name="Straight Connector 36"/>
          <p:cNvCxnSpPr/>
          <p:nvPr/>
        </p:nvCxnSpPr>
        <p:spPr bwMode="auto">
          <a:xfrm>
            <a:off x="1071538" y="1214422"/>
            <a:ext cx="7000924" cy="1588"/>
          </a:xfrm>
          <a:prstGeom prst="line">
            <a:avLst/>
          </a:prstGeom>
          <a:solidFill>
            <a:schemeClr val="bg1">
              <a:alpha val="85001"/>
            </a:schemeClr>
          </a:solidFill>
          <a:ln w="76200" cap="flat" cmpd="sng" algn="ctr">
            <a:solidFill>
              <a:schemeClr val="bg1"/>
            </a:solidFill>
            <a:prstDash val="sysDot"/>
            <a:round/>
            <a:headEnd type="none" w="med" len="med"/>
            <a:tailEnd type="none" w="med" len="med"/>
          </a:ln>
          <a:effectLst/>
        </p:spPr>
      </p:cxnSp>
      <p:grpSp>
        <p:nvGrpSpPr>
          <p:cNvPr id="2" name="Group 2"/>
          <p:cNvGrpSpPr>
            <a:grpSpLocks noChangeAspect="1"/>
          </p:cNvGrpSpPr>
          <p:nvPr/>
        </p:nvGrpSpPr>
        <p:grpSpPr bwMode="auto">
          <a:xfrm>
            <a:off x="4214810" y="1071546"/>
            <a:ext cx="393700" cy="400050"/>
            <a:chOff x="113394617" y="109158386"/>
            <a:chExt cx="473772" cy="473772"/>
          </a:xfrm>
        </p:grpSpPr>
        <p:sp>
          <p:nvSpPr>
            <p:cNvPr id="39" name="Oval 3"/>
            <p:cNvSpPr>
              <a:spLocks noChangeAspect="1" noChangeArrowheads="1"/>
            </p:cNvSpPr>
            <p:nvPr/>
          </p:nvSpPr>
          <p:spPr bwMode="auto">
            <a:xfrm>
              <a:off x="113394617" y="109158386"/>
              <a:ext cx="473772" cy="473772"/>
            </a:xfrm>
            <a:prstGeom prst="ellipse">
              <a:avLst/>
            </a:prstGeom>
            <a:solidFill>
              <a:srgbClr val="FFFFFF"/>
            </a:solidFill>
            <a:ln w="25400" algn="in">
              <a:solidFill>
                <a:srgbClr val="FFFFFF"/>
              </a:solidFill>
              <a:round/>
              <a:headEnd/>
              <a:tailEnd/>
            </a:ln>
            <a:effectLst/>
          </p:spPr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/>
            <a:p>
              <a:endParaRPr lang="fi-FI"/>
            </a:p>
          </p:txBody>
        </p:sp>
        <p:sp>
          <p:nvSpPr>
            <p:cNvPr id="40" name="Oval 4"/>
            <p:cNvSpPr>
              <a:spLocks noChangeAspect="1" noChangeArrowheads="1"/>
            </p:cNvSpPr>
            <p:nvPr/>
          </p:nvSpPr>
          <p:spPr bwMode="auto">
            <a:xfrm>
              <a:off x="113488431" y="109251694"/>
              <a:ext cx="286144" cy="287156"/>
            </a:xfrm>
            <a:prstGeom prst="ellipse">
              <a:avLst/>
            </a:prstGeom>
            <a:noFill/>
            <a:ln w="10160" algn="in">
              <a:solidFill>
                <a:srgbClr val="708A8B"/>
              </a:solidFill>
              <a:round/>
              <a:headEnd/>
              <a:tailEnd/>
            </a:ln>
            <a:effectLst/>
          </p:spPr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/>
            <a:p>
              <a:endParaRPr lang="fi-FI"/>
            </a:p>
          </p:txBody>
        </p:sp>
        <p:sp>
          <p:nvSpPr>
            <p:cNvPr id="41" name="Oval 5"/>
            <p:cNvSpPr>
              <a:spLocks noChangeAspect="1" noChangeArrowheads="1"/>
            </p:cNvSpPr>
            <p:nvPr/>
          </p:nvSpPr>
          <p:spPr bwMode="auto">
            <a:xfrm>
              <a:off x="113453126" y="109217037"/>
              <a:ext cx="356754" cy="356470"/>
            </a:xfrm>
            <a:prstGeom prst="ellipse">
              <a:avLst/>
            </a:prstGeom>
            <a:noFill/>
            <a:ln w="10160" algn="in">
              <a:solidFill>
                <a:srgbClr val="708A8B"/>
              </a:solidFill>
              <a:round/>
              <a:headEnd/>
              <a:tailEnd/>
            </a:ln>
            <a:effectLst/>
          </p:spPr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/>
            <a:p>
              <a:endParaRPr lang="fi-FI"/>
            </a:p>
          </p:txBody>
        </p:sp>
      </p:grpSp>
      <p:sp>
        <p:nvSpPr>
          <p:cNvPr id="16" name="Rectangle 15"/>
          <p:cNvSpPr/>
          <p:nvPr/>
        </p:nvSpPr>
        <p:spPr>
          <a:xfrm>
            <a:off x="214314" y="415333"/>
            <a:ext cx="2143108" cy="584775"/>
          </a:xfrm>
          <a:prstGeom prst="rect">
            <a:avLst/>
          </a:prstGeom>
          <a:scene3d>
            <a:camera prst="perspectiveHeroicExtremeRightFacing"/>
            <a:lightRig rig="threePt" dir="t"/>
          </a:scene3d>
        </p:spPr>
        <p:txBody>
          <a:bodyPr wrap="square">
            <a:spAutoFit/>
          </a:bodyPr>
          <a:lstStyle/>
          <a:p>
            <a:r>
              <a:rPr lang="fi-FI" sz="3200" b="1" dirty="0" smtClean="0">
                <a:solidFill>
                  <a:schemeClr val="accent2"/>
                </a:solidFill>
              </a:rPr>
              <a:t>Ord 18</a:t>
            </a:r>
            <a:endParaRPr lang="fi-FI" sz="3200" b="1" dirty="0">
              <a:solidFill>
                <a:schemeClr val="accent2"/>
              </a:solidFill>
            </a:endParaRPr>
          </a:p>
        </p:txBody>
      </p:sp>
      <p:sp>
        <p:nvSpPr>
          <p:cNvPr id="15" name="Line 1060"/>
          <p:cNvSpPr>
            <a:spLocks noChangeShapeType="1"/>
          </p:cNvSpPr>
          <p:nvPr/>
        </p:nvSpPr>
        <p:spPr bwMode="auto">
          <a:xfrm>
            <a:off x="2820988" y="5800731"/>
            <a:ext cx="3505200" cy="0"/>
          </a:xfrm>
          <a:prstGeom prst="line">
            <a:avLst/>
          </a:prstGeom>
          <a:ln>
            <a:headEnd type="none" w="sm" len="sm"/>
            <a:tailEnd type="none" w="sm" len="sm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  <p:txBody>
          <a:bodyPr wrap="none" anchor="ctr"/>
          <a:lstStyle/>
          <a:p>
            <a:endParaRPr lang="fi-FI"/>
          </a:p>
        </p:txBody>
      </p:sp>
      <p:sp>
        <p:nvSpPr>
          <p:cNvPr id="17" name="TextBox 16"/>
          <p:cNvSpPr txBox="1"/>
          <p:nvPr/>
        </p:nvSpPr>
        <p:spPr>
          <a:xfrm>
            <a:off x="3357554" y="5786454"/>
            <a:ext cx="214314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sz="1100" dirty="0" smtClean="0">
                <a:solidFill>
                  <a:srgbClr val="FF0000"/>
                </a:solidFill>
              </a:rPr>
              <a:t>© 2008 LEARNWELL OY</a:t>
            </a:r>
            <a:br>
              <a:rPr kumimoji="1" lang="en-US" sz="1100" dirty="0" smtClean="0">
                <a:solidFill>
                  <a:srgbClr val="FF0000"/>
                </a:solidFill>
              </a:rPr>
            </a:br>
            <a:r>
              <a:rPr kumimoji="1" lang="en-US" sz="1100" dirty="0" smtClean="0">
                <a:solidFill>
                  <a:srgbClr val="FF0000"/>
                </a:solidFill>
                <a:hlinkClick r:id="rId10"/>
              </a:rPr>
              <a:t>www.thelanguagemenu.com</a:t>
            </a:r>
            <a:r>
              <a:rPr kumimoji="1" lang="en-US" sz="1100" dirty="0" smtClean="0">
                <a:solidFill>
                  <a:srgbClr val="FF0000"/>
                </a:solidFill>
              </a:rPr>
              <a:t> </a:t>
            </a:r>
            <a:endParaRPr kumimoji="1" lang="fi-FI" sz="1100" dirty="0">
              <a:solidFill>
                <a:srgbClr val="FF0000"/>
              </a:solidFill>
            </a:endParaRPr>
          </a:p>
        </p:txBody>
      </p:sp>
      <p:pic>
        <p:nvPicPr>
          <p:cNvPr id="18" name="~PP2595.WAV">
            <a:hlinkClick r:id="" action="ppaction://media"/>
          </p:cNvPr>
          <p:cNvPicPr>
            <a:picLocks noRot="1" noChangeAspect="1"/>
          </p:cNvPicPr>
          <p:nvPr>
            <a:wavAudioFile r:embed="rId2" name="~PP2595.WAV"/>
          </p:nvPr>
        </p:nvPicPr>
        <p:blipFill>
          <a:blip r:embed="rId11" cstate="print"/>
          <a:stretch>
            <a:fillRect/>
          </a:stretch>
        </p:blipFill>
        <p:spPr>
          <a:xfrm>
            <a:off x="8639175" y="6353175"/>
            <a:ext cx="304800" cy="3048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spd="med" advTm="67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graphicEl>
                                              <a:dgm id="{B28A5467-E570-41CE-BD01-67B685D6B74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5">
                                            <p:graphicEl>
                                              <a:dgm id="{B28A5467-E570-41CE-BD01-67B685D6B74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5">
                                            <p:graphicEl>
                                              <a:dgm id="{B28A5467-E570-41CE-BD01-67B685D6B74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graphicEl>
                                              <a:dgm id="{56AF9CD3-FBE7-4FD8-B9F6-2D0A282C0E8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5">
                                            <p:graphicEl>
                                              <a:dgm id="{56AF9CD3-FBE7-4FD8-B9F6-2D0A282C0E8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5">
                                            <p:graphicEl>
                                              <a:dgm id="{56AF9CD3-FBE7-4FD8-B9F6-2D0A282C0E8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19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"/>
                </p:tgtEl>
              </p:cMediaNode>
            </p:audio>
          </p:childTnLst>
        </p:cTn>
      </p:par>
    </p:tnLst>
    <p:bldLst>
      <p:bldGraphic spid="35" grpId="0">
        <p:bldSub>
          <a:bldDgm bld="one"/>
        </p:bldSub>
      </p:bldGraphic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 20"/>
          <p:cNvSpPr/>
          <p:nvPr/>
        </p:nvSpPr>
        <p:spPr bwMode="auto">
          <a:xfrm>
            <a:off x="928662" y="1142984"/>
            <a:ext cx="7215238" cy="4429156"/>
          </a:xfrm>
          <a:prstGeom prst="rect">
            <a:avLst/>
          </a:prstGeom>
          <a:solidFill>
            <a:schemeClr val="bg1">
              <a:alpha val="85001"/>
            </a:schemeClr>
          </a:solidFill>
          <a:ln w="190500" cap="flat" cmpd="sng" algn="ctr">
            <a:solidFill>
              <a:schemeClr val="accent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2075" tIns="46038" rIns="92075" bIns="46038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i-FI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Garamond" pitchFamily="18" charset="0"/>
            </a:endParaRPr>
          </a:p>
        </p:txBody>
      </p:sp>
      <p:sp>
        <p:nvSpPr>
          <p:cNvPr id="6172" name="Rectangle 1052"/>
          <p:cNvSpPr>
            <a:spLocks noChangeArrowheads="1"/>
          </p:cNvSpPr>
          <p:nvPr/>
        </p:nvSpPr>
        <p:spPr bwMode="auto">
          <a:xfrm>
            <a:off x="3200400" y="4038600"/>
            <a:ext cx="5181600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/>
          <a:lstStyle/>
          <a:p>
            <a:pPr marL="2301875" indent="-2301875" algn="r">
              <a:spcBef>
                <a:spcPct val="20000"/>
              </a:spcBef>
              <a:tabLst>
                <a:tab pos="4445000" algn="ctr"/>
              </a:tabLst>
            </a:pPr>
            <a:endParaRPr lang="fi-FI" sz="1400">
              <a:latin typeface="Trebuchet MS" pitchFamily="34" charset="0"/>
            </a:endParaRPr>
          </a:p>
        </p:txBody>
      </p:sp>
      <p:sp>
        <p:nvSpPr>
          <p:cNvPr id="6191" name="Rectangle 1071"/>
          <p:cNvSpPr>
            <a:spLocks noChangeArrowheads="1"/>
          </p:cNvSpPr>
          <p:nvPr/>
        </p:nvSpPr>
        <p:spPr bwMode="auto">
          <a:xfrm>
            <a:off x="87313" y="76200"/>
            <a:ext cx="8972550" cy="6705600"/>
          </a:xfrm>
          <a:prstGeom prst="rect">
            <a:avLst/>
          </a:prstGeom>
          <a:noFill/>
          <a:ln w="203200" cap="sq">
            <a:solidFill>
              <a:schemeClr val="accent2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fi-FI"/>
          </a:p>
        </p:txBody>
      </p:sp>
      <p:sp>
        <p:nvSpPr>
          <p:cNvPr id="6192" name="Rectangle 1072"/>
          <p:cNvSpPr>
            <a:spLocks noChangeArrowheads="1"/>
          </p:cNvSpPr>
          <p:nvPr/>
        </p:nvSpPr>
        <p:spPr bwMode="auto">
          <a:xfrm>
            <a:off x="182563" y="171450"/>
            <a:ext cx="8782050" cy="6505575"/>
          </a:xfrm>
          <a:prstGeom prst="rect">
            <a:avLst/>
          </a:prstGeom>
          <a:noFill/>
          <a:ln w="25400" cap="sq">
            <a:solidFill>
              <a:schemeClr val="bg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fi-FI"/>
          </a:p>
        </p:txBody>
      </p:sp>
      <p:graphicFrame>
        <p:nvGraphicFramePr>
          <p:cNvPr id="35" name="Diagram 34"/>
          <p:cNvGraphicFramePr/>
          <p:nvPr/>
        </p:nvGraphicFramePr>
        <p:xfrm>
          <a:off x="1000100" y="1468438"/>
          <a:ext cx="7000924" cy="37465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cxnSp>
        <p:nvCxnSpPr>
          <p:cNvPr id="37" name="Straight Connector 36"/>
          <p:cNvCxnSpPr/>
          <p:nvPr/>
        </p:nvCxnSpPr>
        <p:spPr bwMode="auto">
          <a:xfrm>
            <a:off x="1071538" y="1214422"/>
            <a:ext cx="7000924" cy="1588"/>
          </a:xfrm>
          <a:prstGeom prst="line">
            <a:avLst/>
          </a:prstGeom>
          <a:solidFill>
            <a:schemeClr val="bg1">
              <a:alpha val="85001"/>
            </a:schemeClr>
          </a:solidFill>
          <a:ln w="76200" cap="flat" cmpd="sng" algn="ctr">
            <a:solidFill>
              <a:schemeClr val="bg1"/>
            </a:solidFill>
            <a:prstDash val="sysDot"/>
            <a:round/>
            <a:headEnd type="none" w="med" len="med"/>
            <a:tailEnd type="none" w="med" len="med"/>
          </a:ln>
          <a:effectLst/>
        </p:spPr>
      </p:cxnSp>
      <p:grpSp>
        <p:nvGrpSpPr>
          <p:cNvPr id="2" name="Group 2"/>
          <p:cNvGrpSpPr>
            <a:grpSpLocks noChangeAspect="1"/>
          </p:cNvGrpSpPr>
          <p:nvPr/>
        </p:nvGrpSpPr>
        <p:grpSpPr bwMode="auto">
          <a:xfrm>
            <a:off x="4214810" y="1071546"/>
            <a:ext cx="393700" cy="400050"/>
            <a:chOff x="113394617" y="109158386"/>
            <a:chExt cx="473772" cy="473772"/>
          </a:xfrm>
        </p:grpSpPr>
        <p:sp>
          <p:nvSpPr>
            <p:cNvPr id="39" name="Oval 3"/>
            <p:cNvSpPr>
              <a:spLocks noChangeAspect="1" noChangeArrowheads="1"/>
            </p:cNvSpPr>
            <p:nvPr/>
          </p:nvSpPr>
          <p:spPr bwMode="auto">
            <a:xfrm>
              <a:off x="113394617" y="109158386"/>
              <a:ext cx="473772" cy="473772"/>
            </a:xfrm>
            <a:prstGeom prst="ellipse">
              <a:avLst/>
            </a:prstGeom>
            <a:solidFill>
              <a:srgbClr val="FFFFFF"/>
            </a:solidFill>
            <a:ln w="25400" algn="in">
              <a:solidFill>
                <a:srgbClr val="FFFFFF"/>
              </a:solidFill>
              <a:round/>
              <a:headEnd/>
              <a:tailEnd/>
            </a:ln>
            <a:effectLst/>
          </p:spPr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/>
            <a:p>
              <a:endParaRPr lang="fi-FI"/>
            </a:p>
          </p:txBody>
        </p:sp>
        <p:sp>
          <p:nvSpPr>
            <p:cNvPr id="40" name="Oval 4"/>
            <p:cNvSpPr>
              <a:spLocks noChangeAspect="1" noChangeArrowheads="1"/>
            </p:cNvSpPr>
            <p:nvPr/>
          </p:nvSpPr>
          <p:spPr bwMode="auto">
            <a:xfrm>
              <a:off x="113488431" y="109251694"/>
              <a:ext cx="286144" cy="287156"/>
            </a:xfrm>
            <a:prstGeom prst="ellipse">
              <a:avLst/>
            </a:prstGeom>
            <a:noFill/>
            <a:ln w="10160" algn="in">
              <a:solidFill>
                <a:srgbClr val="708A8B"/>
              </a:solidFill>
              <a:round/>
              <a:headEnd/>
              <a:tailEnd/>
            </a:ln>
            <a:effectLst/>
          </p:spPr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/>
            <a:p>
              <a:endParaRPr lang="fi-FI"/>
            </a:p>
          </p:txBody>
        </p:sp>
        <p:sp>
          <p:nvSpPr>
            <p:cNvPr id="41" name="Oval 5"/>
            <p:cNvSpPr>
              <a:spLocks noChangeAspect="1" noChangeArrowheads="1"/>
            </p:cNvSpPr>
            <p:nvPr/>
          </p:nvSpPr>
          <p:spPr bwMode="auto">
            <a:xfrm>
              <a:off x="113453126" y="109217037"/>
              <a:ext cx="356754" cy="356470"/>
            </a:xfrm>
            <a:prstGeom prst="ellipse">
              <a:avLst/>
            </a:prstGeom>
            <a:noFill/>
            <a:ln w="10160" algn="in">
              <a:solidFill>
                <a:srgbClr val="708A8B"/>
              </a:solidFill>
              <a:round/>
              <a:headEnd/>
              <a:tailEnd/>
            </a:ln>
            <a:effectLst/>
          </p:spPr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/>
            <a:p>
              <a:endParaRPr lang="fi-FI"/>
            </a:p>
          </p:txBody>
        </p:sp>
      </p:grpSp>
      <p:sp>
        <p:nvSpPr>
          <p:cNvPr id="16" name="Rectangle 15"/>
          <p:cNvSpPr/>
          <p:nvPr/>
        </p:nvSpPr>
        <p:spPr>
          <a:xfrm>
            <a:off x="214314" y="415333"/>
            <a:ext cx="2143108" cy="584775"/>
          </a:xfrm>
          <a:prstGeom prst="rect">
            <a:avLst/>
          </a:prstGeom>
          <a:scene3d>
            <a:camera prst="perspectiveHeroicExtremeRightFacing"/>
            <a:lightRig rig="threePt" dir="t"/>
          </a:scene3d>
        </p:spPr>
        <p:txBody>
          <a:bodyPr wrap="square">
            <a:spAutoFit/>
          </a:bodyPr>
          <a:lstStyle/>
          <a:p>
            <a:r>
              <a:rPr lang="fi-FI" sz="3200" b="1" dirty="0" smtClean="0">
                <a:solidFill>
                  <a:schemeClr val="accent2"/>
                </a:solidFill>
              </a:rPr>
              <a:t>Ord 19</a:t>
            </a:r>
            <a:endParaRPr lang="fi-FI" sz="3200" b="1" dirty="0">
              <a:solidFill>
                <a:schemeClr val="accent2"/>
              </a:solidFill>
            </a:endParaRPr>
          </a:p>
        </p:txBody>
      </p:sp>
      <p:sp>
        <p:nvSpPr>
          <p:cNvPr id="15" name="Line 1060"/>
          <p:cNvSpPr>
            <a:spLocks noChangeShapeType="1"/>
          </p:cNvSpPr>
          <p:nvPr/>
        </p:nvSpPr>
        <p:spPr bwMode="auto">
          <a:xfrm>
            <a:off x="2820988" y="5800731"/>
            <a:ext cx="3505200" cy="0"/>
          </a:xfrm>
          <a:prstGeom prst="line">
            <a:avLst/>
          </a:prstGeom>
          <a:ln>
            <a:headEnd type="none" w="sm" len="sm"/>
            <a:tailEnd type="none" w="sm" len="sm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  <p:txBody>
          <a:bodyPr wrap="none" anchor="ctr"/>
          <a:lstStyle/>
          <a:p>
            <a:endParaRPr lang="fi-FI"/>
          </a:p>
        </p:txBody>
      </p:sp>
      <p:sp>
        <p:nvSpPr>
          <p:cNvPr id="17" name="TextBox 16"/>
          <p:cNvSpPr txBox="1"/>
          <p:nvPr/>
        </p:nvSpPr>
        <p:spPr>
          <a:xfrm>
            <a:off x="3357554" y="5786454"/>
            <a:ext cx="214314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sz="1100" dirty="0" smtClean="0">
                <a:solidFill>
                  <a:srgbClr val="FF0000"/>
                </a:solidFill>
              </a:rPr>
              <a:t>© 2008 LEARNWELL OY</a:t>
            </a:r>
            <a:br>
              <a:rPr kumimoji="1" lang="en-US" sz="1100" dirty="0" smtClean="0">
                <a:solidFill>
                  <a:srgbClr val="FF0000"/>
                </a:solidFill>
              </a:rPr>
            </a:br>
            <a:r>
              <a:rPr kumimoji="1" lang="en-US" sz="1100" dirty="0" smtClean="0">
                <a:solidFill>
                  <a:srgbClr val="FF0000"/>
                </a:solidFill>
                <a:hlinkClick r:id="rId10"/>
              </a:rPr>
              <a:t>www.thelanguagemenu.com</a:t>
            </a:r>
            <a:r>
              <a:rPr kumimoji="1" lang="en-US" sz="1100" dirty="0" smtClean="0">
                <a:solidFill>
                  <a:srgbClr val="FF0000"/>
                </a:solidFill>
              </a:rPr>
              <a:t> </a:t>
            </a:r>
            <a:endParaRPr kumimoji="1" lang="fi-FI" sz="1100" dirty="0">
              <a:solidFill>
                <a:srgbClr val="FF0000"/>
              </a:solidFill>
            </a:endParaRPr>
          </a:p>
        </p:txBody>
      </p:sp>
      <p:pic>
        <p:nvPicPr>
          <p:cNvPr id="18" name="~PP2671.WAV">
            <a:hlinkClick r:id="" action="ppaction://media"/>
          </p:cNvPr>
          <p:cNvPicPr>
            <a:picLocks noRot="1" noChangeAspect="1"/>
          </p:cNvPicPr>
          <p:nvPr>
            <a:wavAudioFile r:embed="rId2" name="~PP2671.WAV"/>
          </p:nvPr>
        </p:nvPicPr>
        <p:blipFill>
          <a:blip r:embed="rId11" cstate="print"/>
          <a:stretch>
            <a:fillRect/>
          </a:stretch>
        </p:blipFill>
        <p:spPr>
          <a:xfrm>
            <a:off x="8639175" y="6353175"/>
            <a:ext cx="304800" cy="3048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spd="med" advTm="807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graphicEl>
                                              <a:dgm id="{B28A5467-E570-41CE-BD01-67B685D6B74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5">
                                            <p:graphicEl>
                                              <a:dgm id="{B28A5467-E570-41CE-BD01-67B685D6B74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5">
                                            <p:graphicEl>
                                              <a:dgm id="{B28A5467-E570-41CE-BD01-67B685D6B74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graphicEl>
                                              <a:dgm id="{56AF9CD3-FBE7-4FD8-B9F6-2D0A282C0E8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5">
                                            <p:graphicEl>
                                              <a:dgm id="{56AF9CD3-FBE7-4FD8-B9F6-2D0A282C0E8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5">
                                            <p:graphicEl>
                                              <a:dgm id="{56AF9CD3-FBE7-4FD8-B9F6-2D0A282C0E8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19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"/>
                </p:tgtEl>
              </p:cMediaNode>
            </p:audio>
          </p:childTnLst>
        </p:cTn>
      </p:par>
    </p:tnLst>
    <p:bldLst>
      <p:bldGraphic spid="35" grpId="0">
        <p:bldSub>
          <a:bldDgm bld="one"/>
        </p:bldSub>
      </p:bldGraphic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 20"/>
          <p:cNvSpPr/>
          <p:nvPr/>
        </p:nvSpPr>
        <p:spPr bwMode="auto">
          <a:xfrm>
            <a:off x="928662" y="1142984"/>
            <a:ext cx="7215238" cy="4429156"/>
          </a:xfrm>
          <a:prstGeom prst="rect">
            <a:avLst/>
          </a:prstGeom>
          <a:solidFill>
            <a:schemeClr val="bg1">
              <a:alpha val="85001"/>
            </a:schemeClr>
          </a:solidFill>
          <a:ln w="190500" cap="flat" cmpd="sng" algn="ctr">
            <a:solidFill>
              <a:schemeClr val="accent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2075" tIns="46038" rIns="92075" bIns="46038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i-FI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Garamond" pitchFamily="18" charset="0"/>
            </a:endParaRPr>
          </a:p>
        </p:txBody>
      </p:sp>
      <p:sp>
        <p:nvSpPr>
          <p:cNvPr id="6172" name="Rectangle 1052"/>
          <p:cNvSpPr>
            <a:spLocks noChangeArrowheads="1"/>
          </p:cNvSpPr>
          <p:nvPr/>
        </p:nvSpPr>
        <p:spPr bwMode="auto">
          <a:xfrm>
            <a:off x="3200400" y="4038600"/>
            <a:ext cx="5181600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/>
          <a:lstStyle/>
          <a:p>
            <a:pPr marL="2301875" indent="-2301875" algn="r">
              <a:spcBef>
                <a:spcPct val="20000"/>
              </a:spcBef>
              <a:tabLst>
                <a:tab pos="4445000" algn="ctr"/>
              </a:tabLst>
            </a:pPr>
            <a:endParaRPr lang="fi-FI" sz="1400">
              <a:latin typeface="Trebuchet MS" pitchFamily="34" charset="0"/>
            </a:endParaRPr>
          </a:p>
        </p:txBody>
      </p:sp>
      <p:sp>
        <p:nvSpPr>
          <p:cNvPr id="6191" name="Rectangle 1071"/>
          <p:cNvSpPr>
            <a:spLocks noChangeArrowheads="1"/>
          </p:cNvSpPr>
          <p:nvPr/>
        </p:nvSpPr>
        <p:spPr bwMode="auto">
          <a:xfrm>
            <a:off x="87313" y="76200"/>
            <a:ext cx="8972550" cy="6705600"/>
          </a:xfrm>
          <a:prstGeom prst="rect">
            <a:avLst/>
          </a:prstGeom>
          <a:noFill/>
          <a:ln w="203200" cap="sq">
            <a:solidFill>
              <a:schemeClr val="accent2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fi-FI"/>
          </a:p>
        </p:txBody>
      </p:sp>
      <p:sp>
        <p:nvSpPr>
          <p:cNvPr id="6192" name="Rectangle 1072"/>
          <p:cNvSpPr>
            <a:spLocks noChangeArrowheads="1"/>
          </p:cNvSpPr>
          <p:nvPr/>
        </p:nvSpPr>
        <p:spPr bwMode="auto">
          <a:xfrm>
            <a:off x="182563" y="171450"/>
            <a:ext cx="8782050" cy="6505575"/>
          </a:xfrm>
          <a:prstGeom prst="rect">
            <a:avLst/>
          </a:prstGeom>
          <a:noFill/>
          <a:ln w="25400" cap="sq">
            <a:solidFill>
              <a:schemeClr val="bg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fi-FI"/>
          </a:p>
        </p:txBody>
      </p:sp>
      <p:graphicFrame>
        <p:nvGraphicFramePr>
          <p:cNvPr id="35" name="Diagram 34"/>
          <p:cNvGraphicFramePr/>
          <p:nvPr/>
        </p:nvGraphicFramePr>
        <p:xfrm>
          <a:off x="1000100" y="1468438"/>
          <a:ext cx="7000924" cy="37465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cxnSp>
        <p:nvCxnSpPr>
          <p:cNvPr id="37" name="Straight Connector 36"/>
          <p:cNvCxnSpPr/>
          <p:nvPr/>
        </p:nvCxnSpPr>
        <p:spPr bwMode="auto">
          <a:xfrm>
            <a:off x="1071538" y="1214422"/>
            <a:ext cx="7000924" cy="1588"/>
          </a:xfrm>
          <a:prstGeom prst="line">
            <a:avLst/>
          </a:prstGeom>
          <a:solidFill>
            <a:schemeClr val="bg1">
              <a:alpha val="85001"/>
            </a:schemeClr>
          </a:solidFill>
          <a:ln w="76200" cap="flat" cmpd="sng" algn="ctr">
            <a:solidFill>
              <a:schemeClr val="bg1"/>
            </a:solidFill>
            <a:prstDash val="sysDot"/>
            <a:round/>
            <a:headEnd type="none" w="med" len="med"/>
            <a:tailEnd type="none" w="med" len="med"/>
          </a:ln>
          <a:effectLst/>
        </p:spPr>
      </p:cxnSp>
      <p:grpSp>
        <p:nvGrpSpPr>
          <p:cNvPr id="2" name="Group 2"/>
          <p:cNvGrpSpPr>
            <a:grpSpLocks noChangeAspect="1"/>
          </p:cNvGrpSpPr>
          <p:nvPr/>
        </p:nvGrpSpPr>
        <p:grpSpPr bwMode="auto">
          <a:xfrm>
            <a:off x="4214810" y="1071546"/>
            <a:ext cx="393700" cy="400050"/>
            <a:chOff x="113394617" y="109158386"/>
            <a:chExt cx="473772" cy="473772"/>
          </a:xfrm>
        </p:grpSpPr>
        <p:sp>
          <p:nvSpPr>
            <p:cNvPr id="39" name="Oval 3"/>
            <p:cNvSpPr>
              <a:spLocks noChangeAspect="1" noChangeArrowheads="1"/>
            </p:cNvSpPr>
            <p:nvPr/>
          </p:nvSpPr>
          <p:spPr bwMode="auto">
            <a:xfrm>
              <a:off x="113394617" y="109158386"/>
              <a:ext cx="473772" cy="473772"/>
            </a:xfrm>
            <a:prstGeom prst="ellipse">
              <a:avLst/>
            </a:prstGeom>
            <a:solidFill>
              <a:srgbClr val="FFFFFF"/>
            </a:solidFill>
            <a:ln w="25400" algn="in">
              <a:solidFill>
                <a:srgbClr val="FFFFFF"/>
              </a:solidFill>
              <a:round/>
              <a:headEnd/>
              <a:tailEnd/>
            </a:ln>
            <a:effectLst/>
          </p:spPr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/>
            <a:p>
              <a:endParaRPr lang="fi-FI"/>
            </a:p>
          </p:txBody>
        </p:sp>
        <p:sp>
          <p:nvSpPr>
            <p:cNvPr id="40" name="Oval 4"/>
            <p:cNvSpPr>
              <a:spLocks noChangeAspect="1" noChangeArrowheads="1"/>
            </p:cNvSpPr>
            <p:nvPr/>
          </p:nvSpPr>
          <p:spPr bwMode="auto">
            <a:xfrm>
              <a:off x="113488431" y="109251694"/>
              <a:ext cx="286144" cy="287156"/>
            </a:xfrm>
            <a:prstGeom prst="ellipse">
              <a:avLst/>
            </a:prstGeom>
            <a:noFill/>
            <a:ln w="10160" algn="in">
              <a:solidFill>
                <a:srgbClr val="708A8B"/>
              </a:solidFill>
              <a:round/>
              <a:headEnd/>
              <a:tailEnd/>
            </a:ln>
            <a:effectLst/>
          </p:spPr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/>
            <a:p>
              <a:endParaRPr lang="fi-FI"/>
            </a:p>
          </p:txBody>
        </p:sp>
        <p:sp>
          <p:nvSpPr>
            <p:cNvPr id="41" name="Oval 5"/>
            <p:cNvSpPr>
              <a:spLocks noChangeAspect="1" noChangeArrowheads="1"/>
            </p:cNvSpPr>
            <p:nvPr/>
          </p:nvSpPr>
          <p:spPr bwMode="auto">
            <a:xfrm>
              <a:off x="113453126" y="109217037"/>
              <a:ext cx="356754" cy="356470"/>
            </a:xfrm>
            <a:prstGeom prst="ellipse">
              <a:avLst/>
            </a:prstGeom>
            <a:noFill/>
            <a:ln w="10160" algn="in">
              <a:solidFill>
                <a:srgbClr val="708A8B"/>
              </a:solidFill>
              <a:round/>
              <a:headEnd/>
              <a:tailEnd/>
            </a:ln>
            <a:effectLst/>
          </p:spPr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/>
            <a:p>
              <a:endParaRPr lang="fi-FI"/>
            </a:p>
          </p:txBody>
        </p:sp>
      </p:grpSp>
      <p:sp>
        <p:nvSpPr>
          <p:cNvPr id="16" name="Rectangle 15"/>
          <p:cNvSpPr/>
          <p:nvPr/>
        </p:nvSpPr>
        <p:spPr>
          <a:xfrm>
            <a:off x="214314" y="415333"/>
            <a:ext cx="2143108" cy="584775"/>
          </a:xfrm>
          <a:prstGeom prst="rect">
            <a:avLst/>
          </a:prstGeom>
          <a:scene3d>
            <a:camera prst="perspectiveHeroicExtremeRightFacing"/>
            <a:lightRig rig="threePt" dir="t"/>
          </a:scene3d>
        </p:spPr>
        <p:txBody>
          <a:bodyPr wrap="square">
            <a:spAutoFit/>
          </a:bodyPr>
          <a:lstStyle/>
          <a:p>
            <a:r>
              <a:rPr lang="fi-FI" sz="3200" b="1" dirty="0" smtClean="0">
                <a:solidFill>
                  <a:schemeClr val="accent2"/>
                </a:solidFill>
              </a:rPr>
              <a:t>Ord 20</a:t>
            </a:r>
            <a:endParaRPr lang="fi-FI" sz="3200" b="1" dirty="0">
              <a:solidFill>
                <a:schemeClr val="accent2"/>
              </a:solidFill>
            </a:endParaRPr>
          </a:p>
        </p:txBody>
      </p:sp>
      <p:sp>
        <p:nvSpPr>
          <p:cNvPr id="15" name="Line 1060"/>
          <p:cNvSpPr>
            <a:spLocks noChangeShapeType="1"/>
          </p:cNvSpPr>
          <p:nvPr/>
        </p:nvSpPr>
        <p:spPr bwMode="auto">
          <a:xfrm>
            <a:off x="2820988" y="5800731"/>
            <a:ext cx="3505200" cy="0"/>
          </a:xfrm>
          <a:prstGeom prst="line">
            <a:avLst/>
          </a:prstGeom>
          <a:ln>
            <a:headEnd type="none" w="sm" len="sm"/>
            <a:tailEnd type="none" w="sm" len="sm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  <p:txBody>
          <a:bodyPr wrap="none" anchor="ctr"/>
          <a:lstStyle/>
          <a:p>
            <a:endParaRPr lang="fi-FI"/>
          </a:p>
        </p:txBody>
      </p:sp>
      <p:sp>
        <p:nvSpPr>
          <p:cNvPr id="17" name="TextBox 16"/>
          <p:cNvSpPr txBox="1"/>
          <p:nvPr/>
        </p:nvSpPr>
        <p:spPr>
          <a:xfrm>
            <a:off x="3357554" y="5786454"/>
            <a:ext cx="214314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sz="1100" dirty="0" smtClean="0">
                <a:solidFill>
                  <a:srgbClr val="FF0000"/>
                </a:solidFill>
              </a:rPr>
              <a:t>© 2008 LEARNWELL OY</a:t>
            </a:r>
            <a:br>
              <a:rPr kumimoji="1" lang="en-US" sz="1100" dirty="0" smtClean="0">
                <a:solidFill>
                  <a:srgbClr val="FF0000"/>
                </a:solidFill>
              </a:rPr>
            </a:br>
            <a:r>
              <a:rPr kumimoji="1" lang="en-US" sz="1100" dirty="0" smtClean="0">
                <a:solidFill>
                  <a:srgbClr val="FF0000"/>
                </a:solidFill>
                <a:hlinkClick r:id="rId10"/>
              </a:rPr>
              <a:t>www.thelanguagemenu.com</a:t>
            </a:r>
            <a:r>
              <a:rPr kumimoji="1" lang="en-US" sz="1100" dirty="0" smtClean="0">
                <a:solidFill>
                  <a:srgbClr val="FF0000"/>
                </a:solidFill>
              </a:rPr>
              <a:t> </a:t>
            </a:r>
            <a:endParaRPr kumimoji="1" lang="fi-FI" sz="1100" dirty="0">
              <a:solidFill>
                <a:srgbClr val="FF0000"/>
              </a:solidFill>
            </a:endParaRPr>
          </a:p>
        </p:txBody>
      </p:sp>
      <p:pic>
        <p:nvPicPr>
          <p:cNvPr id="18" name="~PP2123.WAV">
            <a:hlinkClick r:id="" action="ppaction://media"/>
          </p:cNvPr>
          <p:cNvPicPr>
            <a:picLocks noRot="1" noChangeAspect="1"/>
          </p:cNvPicPr>
          <p:nvPr>
            <a:wavAudioFile r:embed="rId2" name="~PP2123.WAV"/>
          </p:nvPr>
        </p:nvPicPr>
        <p:blipFill>
          <a:blip r:embed="rId11" cstate="print"/>
          <a:stretch>
            <a:fillRect/>
          </a:stretch>
        </p:blipFill>
        <p:spPr>
          <a:xfrm>
            <a:off x="8639175" y="6353175"/>
            <a:ext cx="304800" cy="3048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spd="med" advTm="746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graphicEl>
                                              <a:dgm id="{B28A5467-E570-41CE-BD01-67B685D6B74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5">
                                            <p:graphicEl>
                                              <a:dgm id="{B28A5467-E570-41CE-BD01-67B685D6B74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5">
                                            <p:graphicEl>
                                              <a:dgm id="{B28A5467-E570-41CE-BD01-67B685D6B74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graphicEl>
                                              <a:dgm id="{56AF9CD3-FBE7-4FD8-B9F6-2D0A282C0E8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5">
                                            <p:graphicEl>
                                              <a:dgm id="{56AF9CD3-FBE7-4FD8-B9F6-2D0A282C0E8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5">
                                            <p:graphicEl>
                                              <a:dgm id="{56AF9CD3-FBE7-4FD8-B9F6-2D0A282C0E8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19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"/>
                </p:tgtEl>
              </p:cMediaNode>
            </p:audio>
          </p:childTnLst>
        </p:cTn>
      </p:par>
    </p:tnLst>
    <p:bldLst>
      <p:bldGraphic spid="35" grpId="0">
        <p:bldSub>
          <a:bldDgm bld="one"/>
        </p:bldSub>
      </p:bldGraphic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 20"/>
          <p:cNvSpPr/>
          <p:nvPr/>
        </p:nvSpPr>
        <p:spPr bwMode="auto">
          <a:xfrm>
            <a:off x="928662" y="1142984"/>
            <a:ext cx="7215238" cy="4429156"/>
          </a:xfrm>
          <a:prstGeom prst="rect">
            <a:avLst/>
          </a:prstGeom>
          <a:solidFill>
            <a:schemeClr val="bg1">
              <a:alpha val="85001"/>
            </a:schemeClr>
          </a:solidFill>
          <a:ln w="190500" cap="flat" cmpd="sng" algn="ctr">
            <a:solidFill>
              <a:schemeClr val="accent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2075" tIns="46038" rIns="92075" bIns="46038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i-FI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Garamond" pitchFamily="18" charset="0"/>
            </a:endParaRPr>
          </a:p>
        </p:txBody>
      </p:sp>
      <p:sp>
        <p:nvSpPr>
          <p:cNvPr id="6172" name="Rectangle 1052"/>
          <p:cNvSpPr>
            <a:spLocks noChangeArrowheads="1"/>
          </p:cNvSpPr>
          <p:nvPr/>
        </p:nvSpPr>
        <p:spPr bwMode="auto">
          <a:xfrm>
            <a:off x="3200400" y="4038600"/>
            <a:ext cx="5181600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/>
          <a:lstStyle/>
          <a:p>
            <a:pPr marL="2301875" indent="-2301875" algn="r">
              <a:spcBef>
                <a:spcPct val="20000"/>
              </a:spcBef>
              <a:tabLst>
                <a:tab pos="4445000" algn="ctr"/>
              </a:tabLst>
            </a:pPr>
            <a:endParaRPr lang="fi-FI" sz="1400">
              <a:latin typeface="Trebuchet MS" pitchFamily="34" charset="0"/>
            </a:endParaRPr>
          </a:p>
        </p:txBody>
      </p:sp>
      <p:sp>
        <p:nvSpPr>
          <p:cNvPr id="6191" name="Rectangle 1071"/>
          <p:cNvSpPr>
            <a:spLocks noChangeArrowheads="1"/>
          </p:cNvSpPr>
          <p:nvPr/>
        </p:nvSpPr>
        <p:spPr bwMode="auto">
          <a:xfrm>
            <a:off x="87313" y="76200"/>
            <a:ext cx="8972550" cy="6705600"/>
          </a:xfrm>
          <a:prstGeom prst="rect">
            <a:avLst/>
          </a:prstGeom>
          <a:noFill/>
          <a:ln w="203200" cap="sq">
            <a:solidFill>
              <a:schemeClr val="accent2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fi-FI"/>
          </a:p>
        </p:txBody>
      </p:sp>
      <p:sp>
        <p:nvSpPr>
          <p:cNvPr id="6192" name="Rectangle 1072"/>
          <p:cNvSpPr>
            <a:spLocks noChangeArrowheads="1"/>
          </p:cNvSpPr>
          <p:nvPr/>
        </p:nvSpPr>
        <p:spPr bwMode="auto">
          <a:xfrm>
            <a:off x="182563" y="171450"/>
            <a:ext cx="8782050" cy="6505575"/>
          </a:xfrm>
          <a:prstGeom prst="rect">
            <a:avLst/>
          </a:prstGeom>
          <a:noFill/>
          <a:ln w="25400" cap="sq">
            <a:solidFill>
              <a:schemeClr val="bg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fi-FI"/>
          </a:p>
        </p:txBody>
      </p:sp>
      <p:graphicFrame>
        <p:nvGraphicFramePr>
          <p:cNvPr id="35" name="Diagram 34"/>
          <p:cNvGraphicFramePr/>
          <p:nvPr/>
        </p:nvGraphicFramePr>
        <p:xfrm>
          <a:off x="1000100" y="1468438"/>
          <a:ext cx="7000924" cy="37465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cxnSp>
        <p:nvCxnSpPr>
          <p:cNvPr id="37" name="Straight Connector 36"/>
          <p:cNvCxnSpPr/>
          <p:nvPr/>
        </p:nvCxnSpPr>
        <p:spPr bwMode="auto">
          <a:xfrm>
            <a:off x="1071538" y="1214422"/>
            <a:ext cx="7000924" cy="1588"/>
          </a:xfrm>
          <a:prstGeom prst="line">
            <a:avLst/>
          </a:prstGeom>
          <a:solidFill>
            <a:schemeClr val="bg1">
              <a:alpha val="85001"/>
            </a:schemeClr>
          </a:solidFill>
          <a:ln w="76200" cap="flat" cmpd="sng" algn="ctr">
            <a:solidFill>
              <a:schemeClr val="bg1"/>
            </a:solidFill>
            <a:prstDash val="sysDot"/>
            <a:round/>
            <a:headEnd type="none" w="med" len="med"/>
            <a:tailEnd type="none" w="med" len="med"/>
          </a:ln>
          <a:effectLst/>
        </p:spPr>
      </p:cxnSp>
      <p:grpSp>
        <p:nvGrpSpPr>
          <p:cNvPr id="2" name="Group 2"/>
          <p:cNvGrpSpPr>
            <a:grpSpLocks noChangeAspect="1"/>
          </p:cNvGrpSpPr>
          <p:nvPr/>
        </p:nvGrpSpPr>
        <p:grpSpPr bwMode="auto">
          <a:xfrm>
            <a:off x="4214810" y="1071546"/>
            <a:ext cx="393700" cy="400050"/>
            <a:chOff x="113394617" y="109158386"/>
            <a:chExt cx="473772" cy="473772"/>
          </a:xfrm>
        </p:grpSpPr>
        <p:sp>
          <p:nvSpPr>
            <p:cNvPr id="39" name="Oval 3"/>
            <p:cNvSpPr>
              <a:spLocks noChangeAspect="1" noChangeArrowheads="1"/>
            </p:cNvSpPr>
            <p:nvPr/>
          </p:nvSpPr>
          <p:spPr bwMode="auto">
            <a:xfrm>
              <a:off x="113394617" y="109158386"/>
              <a:ext cx="473772" cy="473772"/>
            </a:xfrm>
            <a:prstGeom prst="ellipse">
              <a:avLst/>
            </a:prstGeom>
            <a:solidFill>
              <a:srgbClr val="FFFFFF"/>
            </a:solidFill>
            <a:ln w="25400" algn="in">
              <a:solidFill>
                <a:srgbClr val="FFFFFF"/>
              </a:solidFill>
              <a:round/>
              <a:headEnd/>
              <a:tailEnd/>
            </a:ln>
            <a:effectLst/>
          </p:spPr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/>
            <a:p>
              <a:endParaRPr lang="fi-FI"/>
            </a:p>
          </p:txBody>
        </p:sp>
        <p:sp>
          <p:nvSpPr>
            <p:cNvPr id="40" name="Oval 4"/>
            <p:cNvSpPr>
              <a:spLocks noChangeAspect="1" noChangeArrowheads="1"/>
            </p:cNvSpPr>
            <p:nvPr/>
          </p:nvSpPr>
          <p:spPr bwMode="auto">
            <a:xfrm>
              <a:off x="113488431" y="109251694"/>
              <a:ext cx="286144" cy="287156"/>
            </a:xfrm>
            <a:prstGeom prst="ellipse">
              <a:avLst/>
            </a:prstGeom>
            <a:noFill/>
            <a:ln w="10160" algn="in">
              <a:solidFill>
                <a:srgbClr val="708A8B"/>
              </a:solidFill>
              <a:round/>
              <a:headEnd/>
              <a:tailEnd/>
            </a:ln>
            <a:effectLst/>
          </p:spPr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/>
            <a:p>
              <a:endParaRPr lang="fi-FI"/>
            </a:p>
          </p:txBody>
        </p:sp>
        <p:sp>
          <p:nvSpPr>
            <p:cNvPr id="41" name="Oval 5"/>
            <p:cNvSpPr>
              <a:spLocks noChangeAspect="1" noChangeArrowheads="1"/>
            </p:cNvSpPr>
            <p:nvPr/>
          </p:nvSpPr>
          <p:spPr bwMode="auto">
            <a:xfrm>
              <a:off x="113453126" y="109217037"/>
              <a:ext cx="356754" cy="356470"/>
            </a:xfrm>
            <a:prstGeom prst="ellipse">
              <a:avLst/>
            </a:prstGeom>
            <a:noFill/>
            <a:ln w="10160" algn="in">
              <a:solidFill>
                <a:srgbClr val="708A8B"/>
              </a:solidFill>
              <a:round/>
              <a:headEnd/>
              <a:tailEnd/>
            </a:ln>
            <a:effectLst/>
          </p:spPr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/>
            <a:p>
              <a:endParaRPr lang="fi-FI"/>
            </a:p>
          </p:txBody>
        </p:sp>
      </p:grpSp>
      <p:sp>
        <p:nvSpPr>
          <p:cNvPr id="16" name="Rectangle 15"/>
          <p:cNvSpPr/>
          <p:nvPr/>
        </p:nvSpPr>
        <p:spPr>
          <a:xfrm>
            <a:off x="214314" y="415333"/>
            <a:ext cx="2143108" cy="584775"/>
          </a:xfrm>
          <a:prstGeom prst="rect">
            <a:avLst/>
          </a:prstGeom>
          <a:scene3d>
            <a:camera prst="perspectiveHeroicExtremeRightFacing"/>
            <a:lightRig rig="threePt" dir="t"/>
          </a:scene3d>
        </p:spPr>
        <p:txBody>
          <a:bodyPr wrap="square">
            <a:spAutoFit/>
          </a:bodyPr>
          <a:lstStyle/>
          <a:p>
            <a:r>
              <a:rPr lang="fi-FI" sz="3200" b="1" dirty="0" smtClean="0">
                <a:solidFill>
                  <a:schemeClr val="accent2"/>
                </a:solidFill>
              </a:rPr>
              <a:t>Ord 21</a:t>
            </a:r>
            <a:endParaRPr lang="fi-FI" sz="3200" b="1" dirty="0">
              <a:solidFill>
                <a:schemeClr val="accent2"/>
              </a:solidFill>
            </a:endParaRPr>
          </a:p>
        </p:txBody>
      </p:sp>
      <p:sp>
        <p:nvSpPr>
          <p:cNvPr id="15" name="Line 1060"/>
          <p:cNvSpPr>
            <a:spLocks noChangeShapeType="1"/>
          </p:cNvSpPr>
          <p:nvPr/>
        </p:nvSpPr>
        <p:spPr bwMode="auto">
          <a:xfrm>
            <a:off x="2820988" y="5800731"/>
            <a:ext cx="3505200" cy="0"/>
          </a:xfrm>
          <a:prstGeom prst="line">
            <a:avLst/>
          </a:prstGeom>
          <a:ln>
            <a:headEnd type="none" w="sm" len="sm"/>
            <a:tailEnd type="none" w="sm" len="sm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  <p:txBody>
          <a:bodyPr wrap="none" anchor="ctr"/>
          <a:lstStyle/>
          <a:p>
            <a:endParaRPr lang="fi-FI"/>
          </a:p>
        </p:txBody>
      </p:sp>
      <p:sp>
        <p:nvSpPr>
          <p:cNvPr id="17" name="TextBox 16"/>
          <p:cNvSpPr txBox="1"/>
          <p:nvPr/>
        </p:nvSpPr>
        <p:spPr>
          <a:xfrm>
            <a:off x="3357554" y="5786454"/>
            <a:ext cx="214314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sz="1100" dirty="0" smtClean="0">
                <a:solidFill>
                  <a:srgbClr val="FF0000"/>
                </a:solidFill>
              </a:rPr>
              <a:t>© 2008 LEARNWELL OY</a:t>
            </a:r>
            <a:br>
              <a:rPr kumimoji="1" lang="en-US" sz="1100" dirty="0" smtClean="0">
                <a:solidFill>
                  <a:srgbClr val="FF0000"/>
                </a:solidFill>
              </a:rPr>
            </a:br>
            <a:r>
              <a:rPr kumimoji="1" lang="en-US" sz="1100" dirty="0" smtClean="0">
                <a:solidFill>
                  <a:srgbClr val="FF0000"/>
                </a:solidFill>
                <a:hlinkClick r:id="rId10"/>
              </a:rPr>
              <a:t>www.thelanguagemenu.com</a:t>
            </a:r>
            <a:r>
              <a:rPr kumimoji="1" lang="en-US" sz="1100" dirty="0" smtClean="0">
                <a:solidFill>
                  <a:srgbClr val="FF0000"/>
                </a:solidFill>
              </a:rPr>
              <a:t> </a:t>
            </a:r>
            <a:endParaRPr kumimoji="1" lang="fi-FI" sz="1100" dirty="0">
              <a:solidFill>
                <a:srgbClr val="FF0000"/>
              </a:solidFill>
            </a:endParaRPr>
          </a:p>
        </p:txBody>
      </p:sp>
      <p:pic>
        <p:nvPicPr>
          <p:cNvPr id="18" name="~PP967.WAV">
            <a:hlinkClick r:id="" action="ppaction://media"/>
          </p:cNvPr>
          <p:cNvPicPr>
            <a:picLocks noRot="1" noChangeAspect="1"/>
          </p:cNvPicPr>
          <p:nvPr>
            <a:wavAudioFile r:embed="rId2" name="~PP967.WAV"/>
          </p:nvPr>
        </p:nvPicPr>
        <p:blipFill>
          <a:blip r:embed="rId11" cstate="print"/>
          <a:stretch>
            <a:fillRect/>
          </a:stretch>
        </p:blipFill>
        <p:spPr>
          <a:xfrm>
            <a:off x="8639175" y="6353175"/>
            <a:ext cx="304800" cy="3048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spd="med" advTm="685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graphicEl>
                                              <a:dgm id="{B28A5467-E570-41CE-BD01-67B685D6B74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5">
                                            <p:graphicEl>
                                              <a:dgm id="{B28A5467-E570-41CE-BD01-67B685D6B74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5">
                                            <p:graphicEl>
                                              <a:dgm id="{B28A5467-E570-41CE-BD01-67B685D6B74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graphicEl>
                                              <a:dgm id="{56AF9CD3-FBE7-4FD8-B9F6-2D0A282C0E8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5">
                                            <p:graphicEl>
                                              <a:dgm id="{56AF9CD3-FBE7-4FD8-B9F6-2D0A282C0E8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5">
                                            <p:graphicEl>
                                              <a:dgm id="{56AF9CD3-FBE7-4FD8-B9F6-2D0A282C0E8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19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"/>
                </p:tgtEl>
              </p:cMediaNode>
            </p:audio>
          </p:childTnLst>
        </p:cTn>
      </p:par>
    </p:tnLst>
    <p:bldLst>
      <p:bldGraphic spid="35" grpId="0">
        <p:bldSub>
          <a:bldDgm bld="one"/>
        </p:bldSub>
      </p:bldGraphic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 20"/>
          <p:cNvSpPr/>
          <p:nvPr/>
        </p:nvSpPr>
        <p:spPr bwMode="auto">
          <a:xfrm>
            <a:off x="928662" y="1142984"/>
            <a:ext cx="7215238" cy="4429156"/>
          </a:xfrm>
          <a:prstGeom prst="rect">
            <a:avLst/>
          </a:prstGeom>
          <a:solidFill>
            <a:schemeClr val="bg1">
              <a:alpha val="85001"/>
            </a:schemeClr>
          </a:solidFill>
          <a:ln w="190500" cap="flat" cmpd="sng" algn="ctr">
            <a:solidFill>
              <a:schemeClr val="accent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2075" tIns="46038" rIns="92075" bIns="46038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i-FI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Garamond" pitchFamily="18" charset="0"/>
            </a:endParaRPr>
          </a:p>
        </p:txBody>
      </p:sp>
      <p:sp>
        <p:nvSpPr>
          <p:cNvPr id="6172" name="Rectangle 1052"/>
          <p:cNvSpPr>
            <a:spLocks noChangeArrowheads="1"/>
          </p:cNvSpPr>
          <p:nvPr/>
        </p:nvSpPr>
        <p:spPr bwMode="auto">
          <a:xfrm>
            <a:off x="3200400" y="4038600"/>
            <a:ext cx="5181600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/>
          <a:lstStyle/>
          <a:p>
            <a:pPr marL="2301875" indent="-2301875" algn="r">
              <a:spcBef>
                <a:spcPct val="20000"/>
              </a:spcBef>
              <a:tabLst>
                <a:tab pos="4445000" algn="ctr"/>
              </a:tabLst>
            </a:pPr>
            <a:endParaRPr lang="fi-FI" sz="1400">
              <a:latin typeface="Trebuchet MS" pitchFamily="34" charset="0"/>
            </a:endParaRPr>
          </a:p>
        </p:txBody>
      </p:sp>
      <p:sp>
        <p:nvSpPr>
          <p:cNvPr id="6191" name="Rectangle 1071"/>
          <p:cNvSpPr>
            <a:spLocks noChangeArrowheads="1"/>
          </p:cNvSpPr>
          <p:nvPr/>
        </p:nvSpPr>
        <p:spPr bwMode="auto">
          <a:xfrm>
            <a:off x="87313" y="76200"/>
            <a:ext cx="8972550" cy="6705600"/>
          </a:xfrm>
          <a:prstGeom prst="rect">
            <a:avLst/>
          </a:prstGeom>
          <a:noFill/>
          <a:ln w="203200" cap="sq">
            <a:solidFill>
              <a:schemeClr val="accent2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fi-FI"/>
          </a:p>
        </p:txBody>
      </p:sp>
      <p:sp>
        <p:nvSpPr>
          <p:cNvPr id="6192" name="Rectangle 1072"/>
          <p:cNvSpPr>
            <a:spLocks noChangeArrowheads="1"/>
          </p:cNvSpPr>
          <p:nvPr/>
        </p:nvSpPr>
        <p:spPr bwMode="auto">
          <a:xfrm>
            <a:off x="182563" y="171450"/>
            <a:ext cx="8782050" cy="6505575"/>
          </a:xfrm>
          <a:prstGeom prst="rect">
            <a:avLst/>
          </a:prstGeom>
          <a:noFill/>
          <a:ln w="25400" cap="sq">
            <a:solidFill>
              <a:schemeClr val="bg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fi-FI"/>
          </a:p>
        </p:txBody>
      </p:sp>
      <p:graphicFrame>
        <p:nvGraphicFramePr>
          <p:cNvPr id="35" name="Diagram 34"/>
          <p:cNvGraphicFramePr/>
          <p:nvPr/>
        </p:nvGraphicFramePr>
        <p:xfrm>
          <a:off x="1000100" y="1468438"/>
          <a:ext cx="7000924" cy="37465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cxnSp>
        <p:nvCxnSpPr>
          <p:cNvPr id="37" name="Straight Connector 36"/>
          <p:cNvCxnSpPr/>
          <p:nvPr/>
        </p:nvCxnSpPr>
        <p:spPr bwMode="auto">
          <a:xfrm>
            <a:off x="1071538" y="1214422"/>
            <a:ext cx="7000924" cy="1588"/>
          </a:xfrm>
          <a:prstGeom prst="line">
            <a:avLst/>
          </a:prstGeom>
          <a:solidFill>
            <a:schemeClr val="bg1">
              <a:alpha val="85001"/>
            </a:schemeClr>
          </a:solidFill>
          <a:ln w="76200" cap="flat" cmpd="sng" algn="ctr">
            <a:solidFill>
              <a:schemeClr val="bg1"/>
            </a:solidFill>
            <a:prstDash val="sysDot"/>
            <a:round/>
            <a:headEnd type="none" w="med" len="med"/>
            <a:tailEnd type="none" w="med" len="med"/>
          </a:ln>
          <a:effectLst/>
        </p:spPr>
      </p:cxnSp>
      <p:grpSp>
        <p:nvGrpSpPr>
          <p:cNvPr id="2" name="Group 2"/>
          <p:cNvGrpSpPr>
            <a:grpSpLocks noChangeAspect="1"/>
          </p:cNvGrpSpPr>
          <p:nvPr/>
        </p:nvGrpSpPr>
        <p:grpSpPr bwMode="auto">
          <a:xfrm>
            <a:off x="4214810" y="1071546"/>
            <a:ext cx="393700" cy="400050"/>
            <a:chOff x="113394617" y="109158386"/>
            <a:chExt cx="473772" cy="473772"/>
          </a:xfrm>
        </p:grpSpPr>
        <p:sp>
          <p:nvSpPr>
            <p:cNvPr id="39" name="Oval 3"/>
            <p:cNvSpPr>
              <a:spLocks noChangeAspect="1" noChangeArrowheads="1"/>
            </p:cNvSpPr>
            <p:nvPr/>
          </p:nvSpPr>
          <p:spPr bwMode="auto">
            <a:xfrm>
              <a:off x="113394617" y="109158386"/>
              <a:ext cx="473772" cy="473772"/>
            </a:xfrm>
            <a:prstGeom prst="ellipse">
              <a:avLst/>
            </a:prstGeom>
            <a:solidFill>
              <a:srgbClr val="FFFFFF"/>
            </a:solidFill>
            <a:ln w="25400" algn="in">
              <a:solidFill>
                <a:srgbClr val="FFFFFF"/>
              </a:solidFill>
              <a:round/>
              <a:headEnd/>
              <a:tailEnd/>
            </a:ln>
            <a:effectLst/>
          </p:spPr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/>
            <a:p>
              <a:endParaRPr lang="fi-FI"/>
            </a:p>
          </p:txBody>
        </p:sp>
        <p:sp>
          <p:nvSpPr>
            <p:cNvPr id="40" name="Oval 4"/>
            <p:cNvSpPr>
              <a:spLocks noChangeAspect="1" noChangeArrowheads="1"/>
            </p:cNvSpPr>
            <p:nvPr/>
          </p:nvSpPr>
          <p:spPr bwMode="auto">
            <a:xfrm>
              <a:off x="113488431" y="109251694"/>
              <a:ext cx="286144" cy="287156"/>
            </a:xfrm>
            <a:prstGeom prst="ellipse">
              <a:avLst/>
            </a:prstGeom>
            <a:noFill/>
            <a:ln w="10160" algn="in">
              <a:solidFill>
                <a:srgbClr val="708A8B"/>
              </a:solidFill>
              <a:round/>
              <a:headEnd/>
              <a:tailEnd/>
            </a:ln>
            <a:effectLst/>
          </p:spPr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/>
            <a:p>
              <a:endParaRPr lang="fi-FI"/>
            </a:p>
          </p:txBody>
        </p:sp>
        <p:sp>
          <p:nvSpPr>
            <p:cNvPr id="41" name="Oval 5"/>
            <p:cNvSpPr>
              <a:spLocks noChangeAspect="1" noChangeArrowheads="1"/>
            </p:cNvSpPr>
            <p:nvPr/>
          </p:nvSpPr>
          <p:spPr bwMode="auto">
            <a:xfrm>
              <a:off x="113453126" y="109217037"/>
              <a:ext cx="356754" cy="356470"/>
            </a:xfrm>
            <a:prstGeom prst="ellipse">
              <a:avLst/>
            </a:prstGeom>
            <a:noFill/>
            <a:ln w="10160" algn="in">
              <a:solidFill>
                <a:srgbClr val="708A8B"/>
              </a:solidFill>
              <a:round/>
              <a:headEnd/>
              <a:tailEnd/>
            </a:ln>
            <a:effectLst/>
          </p:spPr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/>
            <a:p>
              <a:endParaRPr lang="fi-FI"/>
            </a:p>
          </p:txBody>
        </p:sp>
      </p:grpSp>
      <p:sp>
        <p:nvSpPr>
          <p:cNvPr id="16" name="Rectangle 15"/>
          <p:cNvSpPr/>
          <p:nvPr/>
        </p:nvSpPr>
        <p:spPr>
          <a:xfrm>
            <a:off x="214314" y="415333"/>
            <a:ext cx="2143108" cy="584775"/>
          </a:xfrm>
          <a:prstGeom prst="rect">
            <a:avLst/>
          </a:prstGeom>
          <a:scene3d>
            <a:camera prst="perspectiveHeroicExtremeRightFacing"/>
            <a:lightRig rig="threePt" dir="t"/>
          </a:scene3d>
        </p:spPr>
        <p:txBody>
          <a:bodyPr wrap="square">
            <a:spAutoFit/>
          </a:bodyPr>
          <a:lstStyle/>
          <a:p>
            <a:r>
              <a:rPr lang="fi-FI" sz="3200" b="1" dirty="0" smtClean="0">
                <a:solidFill>
                  <a:schemeClr val="accent2"/>
                </a:solidFill>
              </a:rPr>
              <a:t>Ord 22</a:t>
            </a:r>
            <a:endParaRPr lang="fi-FI" sz="3200" b="1" dirty="0">
              <a:solidFill>
                <a:schemeClr val="accent2"/>
              </a:solidFill>
            </a:endParaRPr>
          </a:p>
        </p:txBody>
      </p:sp>
      <p:sp>
        <p:nvSpPr>
          <p:cNvPr id="15" name="Line 1060"/>
          <p:cNvSpPr>
            <a:spLocks noChangeShapeType="1"/>
          </p:cNvSpPr>
          <p:nvPr/>
        </p:nvSpPr>
        <p:spPr bwMode="auto">
          <a:xfrm>
            <a:off x="2820988" y="5800731"/>
            <a:ext cx="3505200" cy="0"/>
          </a:xfrm>
          <a:prstGeom prst="line">
            <a:avLst/>
          </a:prstGeom>
          <a:ln>
            <a:headEnd type="none" w="sm" len="sm"/>
            <a:tailEnd type="none" w="sm" len="sm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  <p:txBody>
          <a:bodyPr wrap="none" anchor="ctr"/>
          <a:lstStyle/>
          <a:p>
            <a:endParaRPr lang="fi-FI"/>
          </a:p>
        </p:txBody>
      </p:sp>
      <p:sp>
        <p:nvSpPr>
          <p:cNvPr id="17" name="TextBox 16"/>
          <p:cNvSpPr txBox="1"/>
          <p:nvPr/>
        </p:nvSpPr>
        <p:spPr>
          <a:xfrm>
            <a:off x="3357554" y="5786454"/>
            <a:ext cx="214314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sz="1100" dirty="0" smtClean="0">
                <a:solidFill>
                  <a:srgbClr val="FF0000"/>
                </a:solidFill>
              </a:rPr>
              <a:t>© 2008 LEARNWELL OY</a:t>
            </a:r>
            <a:br>
              <a:rPr kumimoji="1" lang="en-US" sz="1100" dirty="0" smtClean="0">
                <a:solidFill>
                  <a:srgbClr val="FF0000"/>
                </a:solidFill>
              </a:rPr>
            </a:br>
            <a:r>
              <a:rPr kumimoji="1" lang="en-US" sz="1100" dirty="0" smtClean="0">
                <a:solidFill>
                  <a:srgbClr val="FF0000"/>
                </a:solidFill>
                <a:hlinkClick r:id="rId10"/>
              </a:rPr>
              <a:t>www.thelanguagemenu.com</a:t>
            </a:r>
            <a:r>
              <a:rPr kumimoji="1" lang="en-US" sz="1100" dirty="0" smtClean="0">
                <a:solidFill>
                  <a:srgbClr val="FF0000"/>
                </a:solidFill>
              </a:rPr>
              <a:t> </a:t>
            </a:r>
            <a:endParaRPr kumimoji="1" lang="fi-FI" sz="1100" dirty="0">
              <a:solidFill>
                <a:srgbClr val="FF0000"/>
              </a:solidFill>
            </a:endParaRPr>
          </a:p>
        </p:txBody>
      </p:sp>
      <p:pic>
        <p:nvPicPr>
          <p:cNvPr id="18" name="~PP91.WAV">
            <a:hlinkClick r:id="" action="ppaction://media"/>
          </p:cNvPr>
          <p:cNvPicPr>
            <a:picLocks noRot="1" noChangeAspect="1"/>
          </p:cNvPicPr>
          <p:nvPr>
            <a:wavAudioFile r:embed="rId2" name="~PP91.WAV"/>
          </p:nvPr>
        </p:nvPicPr>
        <p:blipFill>
          <a:blip r:embed="rId11" cstate="print"/>
          <a:stretch>
            <a:fillRect/>
          </a:stretch>
        </p:blipFill>
        <p:spPr>
          <a:xfrm>
            <a:off x="8639175" y="6353175"/>
            <a:ext cx="304800" cy="3048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spd="med" advTm="711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graphicEl>
                                              <a:dgm id="{B28A5467-E570-41CE-BD01-67B685D6B74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5">
                                            <p:graphicEl>
                                              <a:dgm id="{B28A5467-E570-41CE-BD01-67B685D6B74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5">
                                            <p:graphicEl>
                                              <a:dgm id="{B28A5467-E570-41CE-BD01-67B685D6B74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graphicEl>
                                              <a:dgm id="{56AF9CD3-FBE7-4FD8-B9F6-2D0A282C0E8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5">
                                            <p:graphicEl>
                                              <a:dgm id="{56AF9CD3-FBE7-4FD8-B9F6-2D0A282C0E8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5">
                                            <p:graphicEl>
                                              <a:dgm id="{56AF9CD3-FBE7-4FD8-B9F6-2D0A282C0E8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19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"/>
                </p:tgtEl>
              </p:cMediaNode>
            </p:audio>
          </p:childTnLst>
        </p:cTn>
      </p:par>
    </p:tnLst>
    <p:bldLst>
      <p:bldGraphic spid="35" grpId="0">
        <p:bldSub>
          <a:bldDgm bld="one"/>
        </p:bldSub>
      </p:bldGraphic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 20"/>
          <p:cNvSpPr/>
          <p:nvPr/>
        </p:nvSpPr>
        <p:spPr bwMode="auto">
          <a:xfrm>
            <a:off x="928662" y="1142984"/>
            <a:ext cx="7215238" cy="4429156"/>
          </a:xfrm>
          <a:prstGeom prst="rect">
            <a:avLst/>
          </a:prstGeom>
          <a:solidFill>
            <a:schemeClr val="bg1">
              <a:alpha val="85001"/>
            </a:schemeClr>
          </a:solidFill>
          <a:ln w="190500" cap="flat" cmpd="sng" algn="ctr">
            <a:solidFill>
              <a:schemeClr val="accent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2075" tIns="46038" rIns="92075" bIns="46038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i-FI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Garamond" pitchFamily="18" charset="0"/>
            </a:endParaRPr>
          </a:p>
        </p:txBody>
      </p:sp>
      <p:sp>
        <p:nvSpPr>
          <p:cNvPr id="6172" name="Rectangle 1052"/>
          <p:cNvSpPr>
            <a:spLocks noChangeArrowheads="1"/>
          </p:cNvSpPr>
          <p:nvPr/>
        </p:nvSpPr>
        <p:spPr bwMode="auto">
          <a:xfrm>
            <a:off x="3200400" y="4038600"/>
            <a:ext cx="5181600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/>
          <a:lstStyle/>
          <a:p>
            <a:pPr marL="2301875" indent="-2301875" algn="r">
              <a:spcBef>
                <a:spcPct val="20000"/>
              </a:spcBef>
              <a:tabLst>
                <a:tab pos="4445000" algn="ctr"/>
              </a:tabLst>
            </a:pPr>
            <a:endParaRPr lang="fi-FI" sz="1400">
              <a:latin typeface="Trebuchet MS" pitchFamily="34" charset="0"/>
            </a:endParaRPr>
          </a:p>
        </p:txBody>
      </p:sp>
      <p:sp>
        <p:nvSpPr>
          <p:cNvPr id="6191" name="Rectangle 1071"/>
          <p:cNvSpPr>
            <a:spLocks noChangeArrowheads="1"/>
          </p:cNvSpPr>
          <p:nvPr/>
        </p:nvSpPr>
        <p:spPr bwMode="auto">
          <a:xfrm>
            <a:off x="87313" y="76200"/>
            <a:ext cx="8972550" cy="6705600"/>
          </a:xfrm>
          <a:prstGeom prst="rect">
            <a:avLst/>
          </a:prstGeom>
          <a:noFill/>
          <a:ln w="203200" cap="sq">
            <a:solidFill>
              <a:schemeClr val="accent2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fi-FI"/>
          </a:p>
        </p:txBody>
      </p:sp>
      <p:sp>
        <p:nvSpPr>
          <p:cNvPr id="6192" name="Rectangle 1072"/>
          <p:cNvSpPr>
            <a:spLocks noChangeArrowheads="1"/>
          </p:cNvSpPr>
          <p:nvPr/>
        </p:nvSpPr>
        <p:spPr bwMode="auto">
          <a:xfrm>
            <a:off x="182563" y="171450"/>
            <a:ext cx="8782050" cy="6505575"/>
          </a:xfrm>
          <a:prstGeom prst="rect">
            <a:avLst/>
          </a:prstGeom>
          <a:noFill/>
          <a:ln w="25400" cap="sq">
            <a:solidFill>
              <a:schemeClr val="bg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fi-FI"/>
          </a:p>
        </p:txBody>
      </p:sp>
      <p:graphicFrame>
        <p:nvGraphicFramePr>
          <p:cNvPr id="35" name="Diagram 34"/>
          <p:cNvGraphicFramePr/>
          <p:nvPr/>
        </p:nvGraphicFramePr>
        <p:xfrm>
          <a:off x="1000100" y="1468438"/>
          <a:ext cx="7000924" cy="37465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cxnSp>
        <p:nvCxnSpPr>
          <p:cNvPr id="37" name="Straight Connector 36"/>
          <p:cNvCxnSpPr/>
          <p:nvPr/>
        </p:nvCxnSpPr>
        <p:spPr bwMode="auto">
          <a:xfrm>
            <a:off x="1071538" y="1214422"/>
            <a:ext cx="7000924" cy="1588"/>
          </a:xfrm>
          <a:prstGeom prst="line">
            <a:avLst/>
          </a:prstGeom>
          <a:solidFill>
            <a:schemeClr val="bg1">
              <a:alpha val="85001"/>
            </a:schemeClr>
          </a:solidFill>
          <a:ln w="76200" cap="flat" cmpd="sng" algn="ctr">
            <a:solidFill>
              <a:schemeClr val="bg1"/>
            </a:solidFill>
            <a:prstDash val="sysDot"/>
            <a:round/>
            <a:headEnd type="none" w="med" len="med"/>
            <a:tailEnd type="none" w="med" len="med"/>
          </a:ln>
          <a:effectLst/>
        </p:spPr>
      </p:cxnSp>
      <p:grpSp>
        <p:nvGrpSpPr>
          <p:cNvPr id="2" name="Group 2"/>
          <p:cNvGrpSpPr>
            <a:grpSpLocks noChangeAspect="1"/>
          </p:cNvGrpSpPr>
          <p:nvPr/>
        </p:nvGrpSpPr>
        <p:grpSpPr bwMode="auto">
          <a:xfrm>
            <a:off x="4214810" y="1071546"/>
            <a:ext cx="393700" cy="400050"/>
            <a:chOff x="113394617" y="109158386"/>
            <a:chExt cx="473772" cy="473772"/>
          </a:xfrm>
        </p:grpSpPr>
        <p:sp>
          <p:nvSpPr>
            <p:cNvPr id="39" name="Oval 3"/>
            <p:cNvSpPr>
              <a:spLocks noChangeAspect="1" noChangeArrowheads="1"/>
            </p:cNvSpPr>
            <p:nvPr/>
          </p:nvSpPr>
          <p:spPr bwMode="auto">
            <a:xfrm>
              <a:off x="113394617" y="109158386"/>
              <a:ext cx="473772" cy="473772"/>
            </a:xfrm>
            <a:prstGeom prst="ellipse">
              <a:avLst/>
            </a:prstGeom>
            <a:solidFill>
              <a:srgbClr val="FFFFFF"/>
            </a:solidFill>
            <a:ln w="25400" algn="in">
              <a:solidFill>
                <a:srgbClr val="FFFFFF"/>
              </a:solidFill>
              <a:round/>
              <a:headEnd/>
              <a:tailEnd/>
            </a:ln>
            <a:effectLst/>
          </p:spPr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/>
            <a:p>
              <a:endParaRPr lang="fi-FI"/>
            </a:p>
          </p:txBody>
        </p:sp>
        <p:sp>
          <p:nvSpPr>
            <p:cNvPr id="40" name="Oval 4"/>
            <p:cNvSpPr>
              <a:spLocks noChangeAspect="1" noChangeArrowheads="1"/>
            </p:cNvSpPr>
            <p:nvPr/>
          </p:nvSpPr>
          <p:spPr bwMode="auto">
            <a:xfrm>
              <a:off x="113488431" y="109251694"/>
              <a:ext cx="286144" cy="287156"/>
            </a:xfrm>
            <a:prstGeom prst="ellipse">
              <a:avLst/>
            </a:prstGeom>
            <a:noFill/>
            <a:ln w="10160" algn="in">
              <a:solidFill>
                <a:srgbClr val="708A8B"/>
              </a:solidFill>
              <a:round/>
              <a:headEnd/>
              <a:tailEnd/>
            </a:ln>
            <a:effectLst/>
          </p:spPr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/>
            <a:p>
              <a:endParaRPr lang="fi-FI"/>
            </a:p>
          </p:txBody>
        </p:sp>
        <p:sp>
          <p:nvSpPr>
            <p:cNvPr id="41" name="Oval 5"/>
            <p:cNvSpPr>
              <a:spLocks noChangeAspect="1" noChangeArrowheads="1"/>
            </p:cNvSpPr>
            <p:nvPr/>
          </p:nvSpPr>
          <p:spPr bwMode="auto">
            <a:xfrm>
              <a:off x="113453126" y="109217037"/>
              <a:ext cx="356754" cy="356470"/>
            </a:xfrm>
            <a:prstGeom prst="ellipse">
              <a:avLst/>
            </a:prstGeom>
            <a:noFill/>
            <a:ln w="10160" algn="in">
              <a:solidFill>
                <a:srgbClr val="708A8B"/>
              </a:solidFill>
              <a:round/>
              <a:headEnd/>
              <a:tailEnd/>
            </a:ln>
            <a:effectLst/>
          </p:spPr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/>
            <a:p>
              <a:endParaRPr lang="fi-FI"/>
            </a:p>
          </p:txBody>
        </p:sp>
      </p:grpSp>
      <p:sp>
        <p:nvSpPr>
          <p:cNvPr id="16" name="Rectangle 15"/>
          <p:cNvSpPr/>
          <p:nvPr/>
        </p:nvSpPr>
        <p:spPr>
          <a:xfrm>
            <a:off x="214314" y="415333"/>
            <a:ext cx="2143108" cy="584775"/>
          </a:xfrm>
          <a:prstGeom prst="rect">
            <a:avLst/>
          </a:prstGeom>
          <a:scene3d>
            <a:camera prst="perspectiveHeroicExtremeRightFacing"/>
            <a:lightRig rig="threePt" dir="t"/>
          </a:scene3d>
        </p:spPr>
        <p:txBody>
          <a:bodyPr wrap="square">
            <a:spAutoFit/>
          </a:bodyPr>
          <a:lstStyle/>
          <a:p>
            <a:r>
              <a:rPr lang="fi-FI" sz="3200" b="1" dirty="0" smtClean="0">
                <a:solidFill>
                  <a:schemeClr val="accent2"/>
                </a:solidFill>
              </a:rPr>
              <a:t>Ord 23</a:t>
            </a:r>
            <a:endParaRPr lang="fi-FI" sz="3200" b="1" dirty="0">
              <a:solidFill>
                <a:schemeClr val="accent2"/>
              </a:solidFill>
            </a:endParaRPr>
          </a:p>
        </p:txBody>
      </p:sp>
      <p:sp>
        <p:nvSpPr>
          <p:cNvPr id="15" name="Line 1060"/>
          <p:cNvSpPr>
            <a:spLocks noChangeShapeType="1"/>
          </p:cNvSpPr>
          <p:nvPr/>
        </p:nvSpPr>
        <p:spPr bwMode="auto">
          <a:xfrm>
            <a:off x="2820988" y="5800731"/>
            <a:ext cx="3505200" cy="0"/>
          </a:xfrm>
          <a:prstGeom prst="line">
            <a:avLst/>
          </a:prstGeom>
          <a:ln>
            <a:headEnd type="none" w="sm" len="sm"/>
            <a:tailEnd type="none" w="sm" len="sm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  <p:txBody>
          <a:bodyPr wrap="none" anchor="ctr"/>
          <a:lstStyle/>
          <a:p>
            <a:endParaRPr lang="fi-FI"/>
          </a:p>
        </p:txBody>
      </p:sp>
      <p:sp>
        <p:nvSpPr>
          <p:cNvPr id="17" name="TextBox 16"/>
          <p:cNvSpPr txBox="1"/>
          <p:nvPr/>
        </p:nvSpPr>
        <p:spPr>
          <a:xfrm>
            <a:off x="3357554" y="5786454"/>
            <a:ext cx="214314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sz="1100" dirty="0" smtClean="0">
                <a:solidFill>
                  <a:srgbClr val="FF0000"/>
                </a:solidFill>
              </a:rPr>
              <a:t>© 2008 LEARNWELL OY</a:t>
            </a:r>
            <a:br>
              <a:rPr kumimoji="1" lang="en-US" sz="1100" dirty="0" smtClean="0">
                <a:solidFill>
                  <a:srgbClr val="FF0000"/>
                </a:solidFill>
              </a:rPr>
            </a:br>
            <a:r>
              <a:rPr kumimoji="1" lang="en-US" sz="1100" dirty="0" smtClean="0">
                <a:solidFill>
                  <a:srgbClr val="FF0000"/>
                </a:solidFill>
                <a:hlinkClick r:id="rId10"/>
              </a:rPr>
              <a:t>www.thelanguagemenu.com</a:t>
            </a:r>
            <a:r>
              <a:rPr kumimoji="1" lang="en-US" sz="1100" dirty="0" smtClean="0">
                <a:solidFill>
                  <a:srgbClr val="FF0000"/>
                </a:solidFill>
              </a:rPr>
              <a:t> </a:t>
            </a:r>
            <a:endParaRPr kumimoji="1" lang="fi-FI" sz="1100" dirty="0">
              <a:solidFill>
                <a:srgbClr val="FF0000"/>
              </a:solidFill>
            </a:endParaRPr>
          </a:p>
        </p:txBody>
      </p:sp>
      <p:pic>
        <p:nvPicPr>
          <p:cNvPr id="18" name="~PP3733.WAV">
            <a:hlinkClick r:id="" action="ppaction://media"/>
          </p:cNvPr>
          <p:cNvPicPr>
            <a:picLocks noRot="1" noChangeAspect="1"/>
          </p:cNvPicPr>
          <p:nvPr>
            <a:wavAudioFile r:embed="rId2" name="~PP3733.WAV"/>
          </p:nvPr>
        </p:nvPicPr>
        <p:blipFill>
          <a:blip r:embed="rId11" cstate="print"/>
          <a:stretch>
            <a:fillRect/>
          </a:stretch>
        </p:blipFill>
        <p:spPr>
          <a:xfrm>
            <a:off x="8639175" y="6353175"/>
            <a:ext cx="304800" cy="3048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spd="med" advTm="756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graphicEl>
                                              <a:dgm id="{B28A5467-E570-41CE-BD01-67B685D6B74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5">
                                            <p:graphicEl>
                                              <a:dgm id="{B28A5467-E570-41CE-BD01-67B685D6B74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5">
                                            <p:graphicEl>
                                              <a:dgm id="{B28A5467-E570-41CE-BD01-67B685D6B74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graphicEl>
                                              <a:dgm id="{56AF9CD3-FBE7-4FD8-B9F6-2D0A282C0E8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5">
                                            <p:graphicEl>
                                              <a:dgm id="{56AF9CD3-FBE7-4FD8-B9F6-2D0A282C0E8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5">
                                            <p:graphicEl>
                                              <a:dgm id="{56AF9CD3-FBE7-4FD8-B9F6-2D0A282C0E8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19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"/>
                </p:tgtEl>
              </p:cMediaNode>
            </p:audio>
          </p:childTnLst>
        </p:cTn>
      </p:par>
    </p:tnLst>
    <p:bldLst>
      <p:bldGraphic spid="35" grpId="0">
        <p:bldSub>
          <a:bldDgm bld="one"/>
        </p:bldSub>
      </p:bldGraphic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 20"/>
          <p:cNvSpPr/>
          <p:nvPr/>
        </p:nvSpPr>
        <p:spPr bwMode="auto">
          <a:xfrm>
            <a:off x="928662" y="1142984"/>
            <a:ext cx="7215238" cy="4429156"/>
          </a:xfrm>
          <a:prstGeom prst="rect">
            <a:avLst/>
          </a:prstGeom>
          <a:solidFill>
            <a:schemeClr val="bg1">
              <a:alpha val="85001"/>
            </a:schemeClr>
          </a:solidFill>
          <a:ln w="190500" cap="flat" cmpd="sng" algn="ctr">
            <a:solidFill>
              <a:schemeClr val="accent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2075" tIns="46038" rIns="92075" bIns="46038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i-FI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Garamond" pitchFamily="18" charset="0"/>
            </a:endParaRPr>
          </a:p>
        </p:txBody>
      </p:sp>
      <p:sp>
        <p:nvSpPr>
          <p:cNvPr id="6172" name="Rectangle 1052"/>
          <p:cNvSpPr>
            <a:spLocks noChangeArrowheads="1"/>
          </p:cNvSpPr>
          <p:nvPr/>
        </p:nvSpPr>
        <p:spPr bwMode="auto">
          <a:xfrm>
            <a:off x="3200400" y="4038600"/>
            <a:ext cx="5181600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/>
          <a:lstStyle/>
          <a:p>
            <a:pPr marL="2301875" indent="-2301875" algn="r">
              <a:spcBef>
                <a:spcPct val="20000"/>
              </a:spcBef>
              <a:tabLst>
                <a:tab pos="4445000" algn="ctr"/>
              </a:tabLst>
            </a:pPr>
            <a:endParaRPr lang="fi-FI" sz="1400">
              <a:latin typeface="Trebuchet MS" pitchFamily="34" charset="0"/>
            </a:endParaRPr>
          </a:p>
        </p:txBody>
      </p:sp>
      <p:sp>
        <p:nvSpPr>
          <p:cNvPr id="6191" name="Rectangle 1071"/>
          <p:cNvSpPr>
            <a:spLocks noChangeArrowheads="1"/>
          </p:cNvSpPr>
          <p:nvPr/>
        </p:nvSpPr>
        <p:spPr bwMode="auto">
          <a:xfrm>
            <a:off x="87313" y="76200"/>
            <a:ext cx="8972550" cy="6705600"/>
          </a:xfrm>
          <a:prstGeom prst="rect">
            <a:avLst/>
          </a:prstGeom>
          <a:noFill/>
          <a:ln w="203200" cap="sq">
            <a:solidFill>
              <a:schemeClr val="accent2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fi-FI"/>
          </a:p>
        </p:txBody>
      </p:sp>
      <p:sp>
        <p:nvSpPr>
          <p:cNvPr id="6192" name="Rectangle 1072"/>
          <p:cNvSpPr>
            <a:spLocks noChangeArrowheads="1"/>
          </p:cNvSpPr>
          <p:nvPr/>
        </p:nvSpPr>
        <p:spPr bwMode="auto">
          <a:xfrm>
            <a:off x="182563" y="171450"/>
            <a:ext cx="8782050" cy="6505575"/>
          </a:xfrm>
          <a:prstGeom prst="rect">
            <a:avLst/>
          </a:prstGeom>
          <a:noFill/>
          <a:ln w="25400" cap="sq">
            <a:solidFill>
              <a:schemeClr val="bg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fi-FI"/>
          </a:p>
        </p:txBody>
      </p:sp>
      <p:graphicFrame>
        <p:nvGraphicFramePr>
          <p:cNvPr id="35" name="Diagram 34"/>
          <p:cNvGraphicFramePr/>
          <p:nvPr/>
        </p:nvGraphicFramePr>
        <p:xfrm>
          <a:off x="1000100" y="1468438"/>
          <a:ext cx="7000924" cy="37465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cxnSp>
        <p:nvCxnSpPr>
          <p:cNvPr id="37" name="Straight Connector 36"/>
          <p:cNvCxnSpPr/>
          <p:nvPr/>
        </p:nvCxnSpPr>
        <p:spPr bwMode="auto">
          <a:xfrm>
            <a:off x="1071538" y="1214422"/>
            <a:ext cx="7000924" cy="1588"/>
          </a:xfrm>
          <a:prstGeom prst="line">
            <a:avLst/>
          </a:prstGeom>
          <a:solidFill>
            <a:schemeClr val="bg1">
              <a:alpha val="85001"/>
            </a:schemeClr>
          </a:solidFill>
          <a:ln w="76200" cap="flat" cmpd="sng" algn="ctr">
            <a:solidFill>
              <a:schemeClr val="bg1"/>
            </a:solidFill>
            <a:prstDash val="sysDot"/>
            <a:round/>
            <a:headEnd type="none" w="med" len="med"/>
            <a:tailEnd type="none" w="med" len="med"/>
          </a:ln>
          <a:effectLst/>
        </p:spPr>
      </p:cxnSp>
      <p:grpSp>
        <p:nvGrpSpPr>
          <p:cNvPr id="2" name="Group 2"/>
          <p:cNvGrpSpPr>
            <a:grpSpLocks noChangeAspect="1"/>
          </p:cNvGrpSpPr>
          <p:nvPr/>
        </p:nvGrpSpPr>
        <p:grpSpPr bwMode="auto">
          <a:xfrm>
            <a:off x="4214810" y="1071546"/>
            <a:ext cx="393700" cy="400050"/>
            <a:chOff x="113394617" y="109158386"/>
            <a:chExt cx="473772" cy="473772"/>
          </a:xfrm>
        </p:grpSpPr>
        <p:sp>
          <p:nvSpPr>
            <p:cNvPr id="39" name="Oval 3"/>
            <p:cNvSpPr>
              <a:spLocks noChangeAspect="1" noChangeArrowheads="1"/>
            </p:cNvSpPr>
            <p:nvPr/>
          </p:nvSpPr>
          <p:spPr bwMode="auto">
            <a:xfrm>
              <a:off x="113394617" y="109158386"/>
              <a:ext cx="473772" cy="473772"/>
            </a:xfrm>
            <a:prstGeom prst="ellipse">
              <a:avLst/>
            </a:prstGeom>
            <a:solidFill>
              <a:srgbClr val="FFFFFF"/>
            </a:solidFill>
            <a:ln w="25400" algn="in">
              <a:solidFill>
                <a:srgbClr val="FFFFFF"/>
              </a:solidFill>
              <a:round/>
              <a:headEnd/>
              <a:tailEnd/>
            </a:ln>
            <a:effectLst/>
          </p:spPr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/>
            <a:p>
              <a:endParaRPr lang="fi-FI"/>
            </a:p>
          </p:txBody>
        </p:sp>
        <p:sp>
          <p:nvSpPr>
            <p:cNvPr id="40" name="Oval 4"/>
            <p:cNvSpPr>
              <a:spLocks noChangeAspect="1" noChangeArrowheads="1"/>
            </p:cNvSpPr>
            <p:nvPr/>
          </p:nvSpPr>
          <p:spPr bwMode="auto">
            <a:xfrm>
              <a:off x="113488431" y="109251694"/>
              <a:ext cx="286144" cy="287156"/>
            </a:xfrm>
            <a:prstGeom prst="ellipse">
              <a:avLst/>
            </a:prstGeom>
            <a:noFill/>
            <a:ln w="10160" algn="in">
              <a:solidFill>
                <a:srgbClr val="708A8B"/>
              </a:solidFill>
              <a:round/>
              <a:headEnd/>
              <a:tailEnd/>
            </a:ln>
            <a:effectLst/>
          </p:spPr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/>
            <a:p>
              <a:endParaRPr lang="fi-FI"/>
            </a:p>
          </p:txBody>
        </p:sp>
        <p:sp>
          <p:nvSpPr>
            <p:cNvPr id="41" name="Oval 5"/>
            <p:cNvSpPr>
              <a:spLocks noChangeAspect="1" noChangeArrowheads="1"/>
            </p:cNvSpPr>
            <p:nvPr/>
          </p:nvSpPr>
          <p:spPr bwMode="auto">
            <a:xfrm>
              <a:off x="113453126" y="109217037"/>
              <a:ext cx="356754" cy="356470"/>
            </a:xfrm>
            <a:prstGeom prst="ellipse">
              <a:avLst/>
            </a:prstGeom>
            <a:noFill/>
            <a:ln w="10160" algn="in">
              <a:solidFill>
                <a:srgbClr val="708A8B"/>
              </a:solidFill>
              <a:round/>
              <a:headEnd/>
              <a:tailEnd/>
            </a:ln>
            <a:effectLst/>
          </p:spPr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/>
            <a:p>
              <a:endParaRPr lang="fi-FI"/>
            </a:p>
          </p:txBody>
        </p:sp>
      </p:grpSp>
      <p:sp>
        <p:nvSpPr>
          <p:cNvPr id="16" name="Rectangle 15"/>
          <p:cNvSpPr/>
          <p:nvPr/>
        </p:nvSpPr>
        <p:spPr>
          <a:xfrm>
            <a:off x="214314" y="415333"/>
            <a:ext cx="2143108" cy="584775"/>
          </a:xfrm>
          <a:prstGeom prst="rect">
            <a:avLst/>
          </a:prstGeom>
          <a:scene3d>
            <a:camera prst="perspectiveHeroicExtremeRightFacing"/>
            <a:lightRig rig="threePt" dir="t"/>
          </a:scene3d>
        </p:spPr>
        <p:txBody>
          <a:bodyPr wrap="square">
            <a:spAutoFit/>
          </a:bodyPr>
          <a:lstStyle/>
          <a:p>
            <a:r>
              <a:rPr lang="fi-FI" sz="3200" b="1" dirty="0" smtClean="0">
                <a:solidFill>
                  <a:schemeClr val="accent2"/>
                </a:solidFill>
              </a:rPr>
              <a:t>Ord 24</a:t>
            </a:r>
            <a:endParaRPr lang="fi-FI" sz="3200" b="1" dirty="0">
              <a:solidFill>
                <a:schemeClr val="accent2"/>
              </a:solidFill>
            </a:endParaRPr>
          </a:p>
        </p:txBody>
      </p:sp>
      <p:sp>
        <p:nvSpPr>
          <p:cNvPr id="15" name="Line 1060"/>
          <p:cNvSpPr>
            <a:spLocks noChangeShapeType="1"/>
          </p:cNvSpPr>
          <p:nvPr/>
        </p:nvSpPr>
        <p:spPr bwMode="auto">
          <a:xfrm>
            <a:off x="2820988" y="5800731"/>
            <a:ext cx="3505200" cy="0"/>
          </a:xfrm>
          <a:prstGeom prst="line">
            <a:avLst/>
          </a:prstGeom>
          <a:ln>
            <a:headEnd type="none" w="sm" len="sm"/>
            <a:tailEnd type="none" w="sm" len="sm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  <p:txBody>
          <a:bodyPr wrap="none" anchor="ctr"/>
          <a:lstStyle/>
          <a:p>
            <a:endParaRPr lang="fi-FI"/>
          </a:p>
        </p:txBody>
      </p:sp>
      <p:sp>
        <p:nvSpPr>
          <p:cNvPr id="17" name="TextBox 16"/>
          <p:cNvSpPr txBox="1"/>
          <p:nvPr/>
        </p:nvSpPr>
        <p:spPr>
          <a:xfrm>
            <a:off x="3357554" y="5786454"/>
            <a:ext cx="214314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sz="1100" dirty="0" smtClean="0">
                <a:solidFill>
                  <a:srgbClr val="FF0000"/>
                </a:solidFill>
              </a:rPr>
              <a:t>© 2008 LEARNWELL OY</a:t>
            </a:r>
            <a:br>
              <a:rPr kumimoji="1" lang="en-US" sz="1100" dirty="0" smtClean="0">
                <a:solidFill>
                  <a:srgbClr val="FF0000"/>
                </a:solidFill>
              </a:rPr>
            </a:br>
            <a:r>
              <a:rPr kumimoji="1" lang="en-US" sz="1100" dirty="0" smtClean="0">
                <a:solidFill>
                  <a:srgbClr val="FF0000"/>
                </a:solidFill>
                <a:hlinkClick r:id="rId10"/>
              </a:rPr>
              <a:t>www.thelanguagemenu.com</a:t>
            </a:r>
            <a:r>
              <a:rPr kumimoji="1" lang="en-US" sz="1100" dirty="0" smtClean="0">
                <a:solidFill>
                  <a:srgbClr val="FF0000"/>
                </a:solidFill>
              </a:rPr>
              <a:t> </a:t>
            </a:r>
            <a:endParaRPr kumimoji="1" lang="fi-FI" sz="1100" dirty="0">
              <a:solidFill>
                <a:srgbClr val="FF0000"/>
              </a:solidFill>
            </a:endParaRPr>
          </a:p>
        </p:txBody>
      </p:sp>
      <p:pic>
        <p:nvPicPr>
          <p:cNvPr id="18" name="~PP2077.WAV">
            <a:hlinkClick r:id="" action="ppaction://media"/>
          </p:cNvPr>
          <p:cNvPicPr>
            <a:picLocks noRot="1" noChangeAspect="1"/>
          </p:cNvPicPr>
          <p:nvPr>
            <a:wavAudioFile r:embed="rId2" name="~PP2077.WAV"/>
          </p:nvPr>
        </p:nvPicPr>
        <p:blipFill>
          <a:blip r:embed="rId11" cstate="print"/>
          <a:stretch>
            <a:fillRect/>
          </a:stretch>
        </p:blipFill>
        <p:spPr>
          <a:xfrm>
            <a:off x="8639175" y="6353175"/>
            <a:ext cx="304800" cy="3048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spd="med" advTm="634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graphicEl>
                                              <a:dgm id="{B28A5467-E570-41CE-BD01-67B685D6B74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5">
                                            <p:graphicEl>
                                              <a:dgm id="{B28A5467-E570-41CE-BD01-67B685D6B74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5">
                                            <p:graphicEl>
                                              <a:dgm id="{B28A5467-E570-41CE-BD01-67B685D6B74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graphicEl>
                                              <a:dgm id="{56AF9CD3-FBE7-4FD8-B9F6-2D0A282C0E8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5">
                                            <p:graphicEl>
                                              <a:dgm id="{56AF9CD3-FBE7-4FD8-B9F6-2D0A282C0E8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5">
                                            <p:graphicEl>
                                              <a:dgm id="{56AF9CD3-FBE7-4FD8-B9F6-2D0A282C0E8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19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"/>
                </p:tgtEl>
              </p:cMediaNode>
            </p:audio>
          </p:childTnLst>
        </p:cTn>
      </p:par>
    </p:tnLst>
    <p:bldLst>
      <p:bldGraphic spid="35" grpId="0">
        <p:bldSub>
          <a:bldDgm bld="one"/>
        </p:bldSub>
      </p:bldGraphic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 20"/>
          <p:cNvSpPr/>
          <p:nvPr/>
        </p:nvSpPr>
        <p:spPr bwMode="auto">
          <a:xfrm>
            <a:off x="928662" y="1142984"/>
            <a:ext cx="7215238" cy="4429156"/>
          </a:xfrm>
          <a:prstGeom prst="rect">
            <a:avLst/>
          </a:prstGeom>
          <a:solidFill>
            <a:schemeClr val="bg1">
              <a:alpha val="85001"/>
            </a:schemeClr>
          </a:solidFill>
          <a:ln w="190500" cap="flat" cmpd="sng" algn="ctr">
            <a:solidFill>
              <a:schemeClr val="accent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2075" tIns="46038" rIns="92075" bIns="46038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i-FI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Garamond" pitchFamily="18" charset="0"/>
            </a:endParaRPr>
          </a:p>
        </p:txBody>
      </p:sp>
      <p:sp>
        <p:nvSpPr>
          <p:cNvPr id="6172" name="Rectangle 1052"/>
          <p:cNvSpPr>
            <a:spLocks noChangeArrowheads="1"/>
          </p:cNvSpPr>
          <p:nvPr/>
        </p:nvSpPr>
        <p:spPr bwMode="auto">
          <a:xfrm>
            <a:off x="3200400" y="4038600"/>
            <a:ext cx="5181600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/>
          <a:lstStyle/>
          <a:p>
            <a:pPr marL="2301875" indent="-2301875" algn="r">
              <a:spcBef>
                <a:spcPct val="20000"/>
              </a:spcBef>
              <a:tabLst>
                <a:tab pos="4445000" algn="ctr"/>
              </a:tabLst>
            </a:pPr>
            <a:endParaRPr lang="fi-FI" sz="1400">
              <a:latin typeface="Trebuchet MS" pitchFamily="34" charset="0"/>
            </a:endParaRPr>
          </a:p>
        </p:txBody>
      </p:sp>
      <p:sp>
        <p:nvSpPr>
          <p:cNvPr id="6191" name="Rectangle 1071"/>
          <p:cNvSpPr>
            <a:spLocks noChangeArrowheads="1"/>
          </p:cNvSpPr>
          <p:nvPr/>
        </p:nvSpPr>
        <p:spPr bwMode="auto">
          <a:xfrm>
            <a:off x="87313" y="76200"/>
            <a:ext cx="8972550" cy="6705600"/>
          </a:xfrm>
          <a:prstGeom prst="rect">
            <a:avLst/>
          </a:prstGeom>
          <a:noFill/>
          <a:ln w="203200" cap="sq">
            <a:solidFill>
              <a:schemeClr val="accent2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fi-FI"/>
          </a:p>
        </p:txBody>
      </p:sp>
      <p:sp>
        <p:nvSpPr>
          <p:cNvPr id="6192" name="Rectangle 1072"/>
          <p:cNvSpPr>
            <a:spLocks noChangeArrowheads="1"/>
          </p:cNvSpPr>
          <p:nvPr/>
        </p:nvSpPr>
        <p:spPr bwMode="auto">
          <a:xfrm>
            <a:off x="182563" y="171450"/>
            <a:ext cx="8782050" cy="6505575"/>
          </a:xfrm>
          <a:prstGeom prst="rect">
            <a:avLst/>
          </a:prstGeom>
          <a:noFill/>
          <a:ln w="25400" cap="sq">
            <a:solidFill>
              <a:schemeClr val="bg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fi-FI"/>
          </a:p>
        </p:txBody>
      </p:sp>
      <p:graphicFrame>
        <p:nvGraphicFramePr>
          <p:cNvPr id="35" name="Diagram 34"/>
          <p:cNvGraphicFramePr/>
          <p:nvPr/>
        </p:nvGraphicFramePr>
        <p:xfrm>
          <a:off x="1000100" y="1468438"/>
          <a:ext cx="7000924" cy="37465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cxnSp>
        <p:nvCxnSpPr>
          <p:cNvPr id="37" name="Straight Connector 36"/>
          <p:cNvCxnSpPr/>
          <p:nvPr/>
        </p:nvCxnSpPr>
        <p:spPr bwMode="auto">
          <a:xfrm>
            <a:off x="1071538" y="1214422"/>
            <a:ext cx="7000924" cy="1588"/>
          </a:xfrm>
          <a:prstGeom prst="line">
            <a:avLst/>
          </a:prstGeom>
          <a:solidFill>
            <a:schemeClr val="bg1">
              <a:alpha val="85001"/>
            </a:schemeClr>
          </a:solidFill>
          <a:ln w="76200" cap="flat" cmpd="sng" algn="ctr">
            <a:solidFill>
              <a:schemeClr val="bg1"/>
            </a:solidFill>
            <a:prstDash val="sysDot"/>
            <a:round/>
            <a:headEnd type="none" w="med" len="med"/>
            <a:tailEnd type="none" w="med" len="med"/>
          </a:ln>
          <a:effectLst/>
        </p:spPr>
      </p:cxnSp>
      <p:grpSp>
        <p:nvGrpSpPr>
          <p:cNvPr id="2" name="Group 2"/>
          <p:cNvGrpSpPr>
            <a:grpSpLocks noChangeAspect="1"/>
          </p:cNvGrpSpPr>
          <p:nvPr/>
        </p:nvGrpSpPr>
        <p:grpSpPr bwMode="auto">
          <a:xfrm>
            <a:off x="4214810" y="1071546"/>
            <a:ext cx="393700" cy="400050"/>
            <a:chOff x="113394617" y="109158386"/>
            <a:chExt cx="473772" cy="473772"/>
          </a:xfrm>
        </p:grpSpPr>
        <p:sp>
          <p:nvSpPr>
            <p:cNvPr id="39" name="Oval 3"/>
            <p:cNvSpPr>
              <a:spLocks noChangeAspect="1" noChangeArrowheads="1"/>
            </p:cNvSpPr>
            <p:nvPr/>
          </p:nvSpPr>
          <p:spPr bwMode="auto">
            <a:xfrm>
              <a:off x="113394617" y="109158386"/>
              <a:ext cx="473772" cy="473772"/>
            </a:xfrm>
            <a:prstGeom prst="ellipse">
              <a:avLst/>
            </a:prstGeom>
            <a:solidFill>
              <a:srgbClr val="FFFFFF"/>
            </a:solidFill>
            <a:ln w="25400" algn="in">
              <a:solidFill>
                <a:srgbClr val="FFFFFF"/>
              </a:solidFill>
              <a:round/>
              <a:headEnd/>
              <a:tailEnd/>
            </a:ln>
            <a:effectLst/>
          </p:spPr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/>
            <a:p>
              <a:endParaRPr lang="fi-FI"/>
            </a:p>
          </p:txBody>
        </p:sp>
        <p:sp>
          <p:nvSpPr>
            <p:cNvPr id="40" name="Oval 4"/>
            <p:cNvSpPr>
              <a:spLocks noChangeAspect="1" noChangeArrowheads="1"/>
            </p:cNvSpPr>
            <p:nvPr/>
          </p:nvSpPr>
          <p:spPr bwMode="auto">
            <a:xfrm>
              <a:off x="113488431" y="109251694"/>
              <a:ext cx="286144" cy="287156"/>
            </a:xfrm>
            <a:prstGeom prst="ellipse">
              <a:avLst/>
            </a:prstGeom>
            <a:noFill/>
            <a:ln w="10160" algn="in">
              <a:solidFill>
                <a:srgbClr val="708A8B"/>
              </a:solidFill>
              <a:round/>
              <a:headEnd/>
              <a:tailEnd/>
            </a:ln>
            <a:effectLst/>
          </p:spPr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/>
            <a:p>
              <a:endParaRPr lang="fi-FI"/>
            </a:p>
          </p:txBody>
        </p:sp>
        <p:sp>
          <p:nvSpPr>
            <p:cNvPr id="41" name="Oval 5"/>
            <p:cNvSpPr>
              <a:spLocks noChangeAspect="1" noChangeArrowheads="1"/>
            </p:cNvSpPr>
            <p:nvPr/>
          </p:nvSpPr>
          <p:spPr bwMode="auto">
            <a:xfrm>
              <a:off x="113453126" y="109217037"/>
              <a:ext cx="356754" cy="356470"/>
            </a:xfrm>
            <a:prstGeom prst="ellipse">
              <a:avLst/>
            </a:prstGeom>
            <a:noFill/>
            <a:ln w="10160" algn="in">
              <a:solidFill>
                <a:srgbClr val="708A8B"/>
              </a:solidFill>
              <a:round/>
              <a:headEnd/>
              <a:tailEnd/>
            </a:ln>
            <a:effectLst/>
          </p:spPr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/>
            <a:p>
              <a:endParaRPr lang="fi-FI"/>
            </a:p>
          </p:txBody>
        </p:sp>
      </p:grpSp>
      <p:sp>
        <p:nvSpPr>
          <p:cNvPr id="16" name="Rectangle 15"/>
          <p:cNvSpPr/>
          <p:nvPr/>
        </p:nvSpPr>
        <p:spPr>
          <a:xfrm>
            <a:off x="214314" y="415333"/>
            <a:ext cx="2143108" cy="584775"/>
          </a:xfrm>
          <a:prstGeom prst="rect">
            <a:avLst/>
          </a:prstGeom>
          <a:scene3d>
            <a:camera prst="perspectiveHeroicExtremeRightFacing"/>
            <a:lightRig rig="threePt" dir="t"/>
          </a:scene3d>
        </p:spPr>
        <p:txBody>
          <a:bodyPr wrap="square">
            <a:spAutoFit/>
          </a:bodyPr>
          <a:lstStyle/>
          <a:p>
            <a:r>
              <a:rPr lang="fi-FI" sz="3200" b="1" dirty="0" smtClean="0">
                <a:solidFill>
                  <a:schemeClr val="accent2"/>
                </a:solidFill>
              </a:rPr>
              <a:t>Ord 25</a:t>
            </a:r>
            <a:endParaRPr lang="fi-FI" sz="3200" b="1" dirty="0">
              <a:solidFill>
                <a:schemeClr val="accent2"/>
              </a:solidFill>
            </a:endParaRPr>
          </a:p>
        </p:txBody>
      </p:sp>
      <p:sp>
        <p:nvSpPr>
          <p:cNvPr id="15" name="Line 1060"/>
          <p:cNvSpPr>
            <a:spLocks noChangeShapeType="1"/>
          </p:cNvSpPr>
          <p:nvPr/>
        </p:nvSpPr>
        <p:spPr bwMode="auto">
          <a:xfrm>
            <a:off x="2820988" y="5800731"/>
            <a:ext cx="3505200" cy="0"/>
          </a:xfrm>
          <a:prstGeom prst="line">
            <a:avLst/>
          </a:prstGeom>
          <a:ln>
            <a:headEnd type="none" w="sm" len="sm"/>
            <a:tailEnd type="none" w="sm" len="sm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  <p:txBody>
          <a:bodyPr wrap="none" anchor="ctr"/>
          <a:lstStyle/>
          <a:p>
            <a:endParaRPr lang="fi-FI"/>
          </a:p>
        </p:txBody>
      </p:sp>
      <p:sp>
        <p:nvSpPr>
          <p:cNvPr id="17" name="TextBox 16"/>
          <p:cNvSpPr txBox="1"/>
          <p:nvPr/>
        </p:nvSpPr>
        <p:spPr>
          <a:xfrm>
            <a:off x="3357554" y="5786454"/>
            <a:ext cx="214314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sz="1100" dirty="0" smtClean="0">
                <a:solidFill>
                  <a:srgbClr val="FF0000"/>
                </a:solidFill>
              </a:rPr>
              <a:t>© 2008 LEARNWELL OY</a:t>
            </a:r>
            <a:br>
              <a:rPr kumimoji="1" lang="en-US" sz="1100" dirty="0" smtClean="0">
                <a:solidFill>
                  <a:srgbClr val="FF0000"/>
                </a:solidFill>
              </a:rPr>
            </a:br>
            <a:r>
              <a:rPr kumimoji="1" lang="en-US" sz="1100" dirty="0" smtClean="0">
                <a:solidFill>
                  <a:srgbClr val="FF0000"/>
                </a:solidFill>
                <a:hlinkClick r:id="rId10"/>
              </a:rPr>
              <a:t>www.thelanguagemenu.com</a:t>
            </a:r>
            <a:r>
              <a:rPr kumimoji="1" lang="en-US" sz="1100" dirty="0" smtClean="0">
                <a:solidFill>
                  <a:srgbClr val="FF0000"/>
                </a:solidFill>
              </a:rPr>
              <a:t> </a:t>
            </a:r>
            <a:endParaRPr kumimoji="1" lang="fi-FI" sz="1100" dirty="0">
              <a:solidFill>
                <a:srgbClr val="FF0000"/>
              </a:solidFill>
            </a:endParaRPr>
          </a:p>
        </p:txBody>
      </p:sp>
      <p:pic>
        <p:nvPicPr>
          <p:cNvPr id="18" name="~PP359.WAV">
            <a:hlinkClick r:id="" action="ppaction://media"/>
          </p:cNvPr>
          <p:cNvPicPr>
            <a:picLocks noRot="1" noChangeAspect="1"/>
          </p:cNvPicPr>
          <p:nvPr>
            <a:wavAudioFile r:embed="rId2" name="~PP359.WAV"/>
          </p:nvPr>
        </p:nvPicPr>
        <p:blipFill>
          <a:blip r:embed="rId11" cstate="print"/>
          <a:stretch>
            <a:fillRect/>
          </a:stretch>
        </p:blipFill>
        <p:spPr>
          <a:xfrm>
            <a:off x="8639175" y="6353175"/>
            <a:ext cx="304800" cy="3048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spd="med" advTm="628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graphicEl>
                                              <a:dgm id="{B28A5467-E570-41CE-BD01-67B685D6B74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5">
                                            <p:graphicEl>
                                              <a:dgm id="{B28A5467-E570-41CE-BD01-67B685D6B74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5">
                                            <p:graphicEl>
                                              <a:dgm id="{B28A5467-E570-41CE-BD01-67B685D6B74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graphicEl>
                                              <a:dgm id="{56AF9CD3-FBE7-4FD8-B9F6-2D0A282C0E8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5">
                                            <p:graphicEl>
                                              <a:dgm id="{56AF9CD3-FBE7-4FD8-B9F6-2D0A282C0E8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5">
                                            <p:graphicEl>
                                              <a:dgm id="{56AF9CD3-FBE7-4FD8-B9F6-2D0A282C0E8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19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"/>
                </p:tgtEl>
              </p:cMediaNode>
            </p:audio>
          </p:childTnLst>
        </p:cTn>
      </p:par>
    </p:tnLst>
    <p:bldLst>
      <p:bldGraphic spid="35" grpId="0">
        <p:bldSub>
          <a:bldDgm bld="one"/>
        </p:bldSub>
      </p:bldGraphic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>
              <a:buNone/>
            </a:pPr>
            <a:r>
              <a:rPr lang="fi-FI" sz="2800" b="1" dirty="0" smtClean="0">
                <a:latin typeface="Garamond" pitchFamily="18" charset="0"/>
              </a:rPr>
              <a:t>Gjord av </a:t>
            </a:r>
            <a:r>
              <a:rPr lang="fi-FI" b="1" dirty="0" smtClean="0">
                <a:latin typeface="Garamond" pitchFamily="18" charset="0"/>
              </a:rPr>
              <a:t>: Veronica Gilhooly&amp;Bianca Biro</a:t>
            </a:r>
          </a:p>
          <a:p>
            <a:pPr>
              <a:buNone/>
            </a:pPr>
            <a:r>
              <a:rPr lang="fi-FI" b="1" dirty="0" smtClean="0">
                <a:latin typeface="Garamond" pitchFamily="18" charset="0"/>
              </a:rPr>
              <a:t>Röst: Veronica Gilhooly (uttal: finlandssvenska)</a:t>
            </a:r>
          </a:p>
          <a:p>
            <a:pPr>
              <a:buNone/>
            </a:pPr>
            <a:r>
              <a:rPr lang="fi-FI" b="1" dirty="0" smtClean="0">
                <a:latin typeface="Garamond" pitchFamily="18" charset="0"/>
              </a:rPr>
              <a:t>Learnwell Oy</a:t>
            </a:r>
          </a:p>
          <a:p>
            <a:pPr>
              <a:buNone/>
            </a:pPr>
            <a:r>
              <a:rPr lang="fi-FI" sz="2800" b="1" dirty="0" smtClean="0">
                <a:latin typeface="Garamond" pitchFamily="18" charset="0"/>
              </a:rPr>
              <a:t>Fabriksgatan </a:t>
            </a:r>
            <a:r>
              <a:rPr lang="fi-FI" b="1" dirty="0" smtClean="0">
                <a:latin typeface="Garamond" pitchFamily="18" charset="0"/>
              </a:rPr>
              <a:t>7</a:t>
            </a:r>
          </a:p>
          <a:p>
            <a:pPr>
              <a:buFontTx/>
              <a:buNone/>
            </a:pPr>
            <a:r>
              <a:rPr lang="fi-FI" b="1" dirty="0" smtClean="0">
                <a:latin typeface="Garamond" pitchFamily="18" charset="0"/>
              </a:rPr>
              <a:t>00180 Helsingfors</a:t>
            </a:r>
          </a:p>
          <a:p>
            <a:pPr>
              <a:buFontTx/>
              <a:buNone/>
            </a:pPr>
            <a:r>
              <a:rPr lang="fi-FI" b="1" dirty="0" smtClean="0">
                <a:latin typeface="Garamond" pitchFamily="18" charset="0"/>
              </a:rPr>
              <a:t>Finland</a:t>
            </a:r>
          </a:p>
          <a:p>
            <a:pPr>
              <a:buFontTx/>
              <a:buNone/>
            </a:pPr>
            <a:r>
              <a:rPr lang="fi-FI" b="1" dirty="0" smtClean="0">
                <a:latin typeface="Garamond" pitchFamily="18" charset="0"/>
              </a:rPr>
              <a:t>Tel: +358 50 531 1453</a:t>
            </a:r>
          </a:p>
          <a:p>
            <a:pPr>
              <a:buFontTx/>
              <a:buNone/>
            </a:pPr>
            <a:r>
              <a:rPr lang="fi-FI" b="1" dirty="0" smtClean="0">
                <a:latin typeface="Garamond" pitchFamily="18" charset="0"/>
                <a:hlinkClick r:id="rId3"/>
              </a:rPr>
              <a:t>office@thelanguagemenu.com</a:t>
            </a:r>
            <a:endParaRPr lang="fi-FI" b="1" dirty="0" smtClean="0">
              <a:latin typeface="Garamond" pitchFamily="18" charset="0"/>
            </a:endParaRPr>
          </a:p>
          <a:p>
            <a:pPr>
              <a:buFontTx/>
              <a:buNone/>
            </a:pPr>
            <a:r>
              <a:rPr lang="fi-FI" b="1" dirty="0" smtClean="0">
                <a:latin typeface="Garamond" pitchFamily="18" charset="0"/>
                <a:hlinkClick r:id="rId4"/>
              </a:rPr>
              <a:t>www.thelanguagemenu.com</a:t>
            </a:r>
            <a:endParaRPr lang="fi-FI" b="1" dirty="0"/>
          </a:p>
        </p:txBody>
      </p:sp>
      <p:sp>
        <p:nvSpPr>
          <p:cNvPr id="4" name="Rectangle 1071"/>
          <p:cNvSpPr>
            <a:spLocks noChangeArrowheads="1"/>
          </p:cNvSpPr>
          <p:nvPr/>
        </p:nvSpPr>
        <p:spPr bwMode="auto">
          <a:xfrm>
            <a:off x="87313" y="76200"/>
            <a:ext cx="8972550" cy="6705600"/>
          </a:xfrm>
          <a:prstGeom prst="rect">
            <a:avLst/>
          </a:prstGeom>
          <a:noFill/>
          <a:ln w="203200" cap="sq">
            <a:solidFill>
              <a:schemeClr val="accent2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fi-FI"/>
          </a:p>
        </p:txBody>
      </p:sp>
      <p:sp>
        <p:nvSpPr>
          <p:cNvPr id="10" name="Rectangle 9"/>
          <p:cNvSpPr/>
          <p:nvPr/>
        </p:nvSpPr>
        <p:spPr>
          <a:xfrm>
            <a:off x="4786314" y="4071942"/>
            <a:ext cx="3929090" cy="357190"/>
          </a:xfrm>
          <a:prstGeom prst="rect">
            <a:avLst/>
          </a:prstGeom>
          <a:scene3d>
            <a:camera prst="perspectiveHeroicExtremeRightFacing"/>
            <a:lightRig rig="threePt" dir="t"/>
          </a:scene3d>
        </p:spPr>
        <p:txBody>
          <a:bodyPr wrap="square">
            <a:prstTxWarp prst="textArchUp">
              <a:avLst/>
            </a:prstTxWarp>
            <a:spAutoFit/>
          </a:bodyPr>
          <a:lstStyle/>
          <a:p>
            <a:pPr marL="274320" lvl="0" indent="-274320" fontAlgn="auto"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Char char=""/>
              <a:defRPr/>
            </a:pPr>
            <a:r>
              <a:rPr lang="sv-SE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UTTAL</a:t>
            </a:r>
          </a:p>
          <a:p>
            <a:pPr marL="274320" lvl="0" indent="-274320" fontAlgn="auto"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Char char=""/>
              <a:defRPr/>
            </a:pPr>
            <a:r>
              <a:rPr lang="sv-SE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Ord som börjar på G</a:t>
            </a:r>
            <a:endParaRPr lang="en-GB" b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pic>
        <p:nvPicPr>
          <p:cNvPr id="8" name="Picture Placeholder 16" descr="call out.jpg"/>
          <p:cNvPicPr>
            <a:picLocks noChangeAspect="1"/>
          </p:cNvPicPr>
          <p:nvPr/>
        </p:nvPicPr>
        <p:blipFill>
          <a:blip r:embed="rId5" cstate="print"/>
          <a:srcRect l="8279" r="8279"/>
          <a:stretch>
            <a:fillRect/>
          </a:stretch>
        </p:blipFill>
        <p:spPr>
          <a:xfrm rot="420000">
            <a:off x="6702332" y="4363475"/>
            <a:ext cx="1331074" cy="104358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11" name="Text Placeholder 14"/>
          <p:cNvSpPr txBox="1">
            <a:spLocks/>
          </p:cNvSpPr>
          <p:nvPr/>
        </p:nvSpPr>
        <p:spPr>
          <a:xfrm>
            <a:off x="3318854" y="3125645"/>
            <a:ext cx="982735" cy="825855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274320" marR="0" lvl="0" indent="-27432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Char char=""/>
              <a:tabLst/>
              <a:defRPr/>
            </a:pPr>
            <a:endParaRPr kumimoji="0" lang="en-GB" sz="2800" b="1" i="0" u="none" strike="noStrike" kern="1200" cap="none" spc="0" normalizeH="0" baseline="0" noProof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9" name="~PP2528.WAV">
            <a:hlinkClick r:id="" action="ppaction://media"/>
          </p:cNvPr>
          <p:cNvPicPr>
            <a:picLocks noRot="1" noChangeAspect="1"/>
          </p:cNvPicPr>
          <p:nvPr>
            <a:wavAudioFile r:embed="rId1" name="~PP2528.WAV"/>
          </p:nvPr>
        </p:nvPicPr>
        <p:blipFill>
          <a:blip r:embed="rId6" cstate="print"/>
          <a:stretch>
            <a:fillRect/>
          </a:stretch>
        </p:blipFill>
        <p:spPr>
          <a:xfrm>
            <a:off x="8639175" y="6353175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med" advTm="203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|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|2.4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|1.8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|3.4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1|1.7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|1.7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|2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|1.9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|1.9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|2.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|1.9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|2.1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|2.1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|1.9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|2.1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|2.2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2.1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1.8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|2.4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|2.1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|2.1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|2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|2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|1.7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|1.9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Custom 3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FF79B2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969696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664</TotalTime>
  <Words>439</Words>
  <Application>Microsoft Office PowerPoint</Application>
  <PresentationFormat>Näytössä katseltava diaesitys (4:3)</PresentationFormat>
  <Paragraphs>167</Paragraphs>
  <Slides>27</Slides>
  <Notes>25</Notes>
  <HiddenSlides>0</HiddenSlides>
  <MMClips>27</MMClips>
  <ScaleCrop>false</ScaleCrop>
  <HeadingPairs>
    <vt:vector size="4" baseType="variant">
      <vt:variant>
        <vt:lpstr>Teema</vt:lpstr>
      </vt:variant>
      <vt:variant>
        <vt:i4>1</vt:i4>
      </vt:variant>
      <vt:variant>
        <vt:lpstr>Dian otsikot</vt:lpstr>
      </vt:variant>
      <vt:variant>
        <vt:i4>27</vt:i4>
      </vt:variant>
    </vt:vector>
  </HeadingPairs>
  <TitlesOfParts>
    <vt:vector size="28" baseType="lpstr">
      <vt:lpstr>Flow</vt:lpstr>
      <vt:lpstr>Dia 1</vt:lpstr>
      <vt:lpstr>Dia 2</vt:lpstr>
      <vt:lpstr>Dia 3</vt:lpstr>
      <vt:lpstr>Dia 4</vt:lpstr>
      <vt:lpstr>Dia 5</vt:lpstr>
      <vt:lpstr>Dia 6</vt:lpstr>
      <vt:lpstr>Dia 7</vt:lpstr>
      <vt:lpstr>Dia 8</vt:lpstr>
      <vt:lpstr>Dia 9</vt:lpstr>
      <vt:lpstr>Dia 10</vt:lpstr>
      <vt:lpstr>Dia 11</vt:lpstr>
      <vt:lpstr>Dia 12</vt:lpstr>
      <vt:lpstr>Dia 13</vt:lpstr>
      <vt:lpstr>Dia 14</vt:lpstr>
      <vt:lpstr>Dia 15</vt:lpstr>
      <vt:lpstr>Dia 16</vt:lpstr>
      <vt:lpstr>Dia 17</vt:lpstr>
      <vt:lpstr>Dia 18</vt:lpstr>
      <vt:lpstr>Dia 19</vt:lpstr>
      <vt:lpstr>Dia 20</vt:lpstr>
      <vt:lpstr>Dia 21</vt:lpstr>
      <vt:lpstr>Dia 22</vt:lpstr>
      <vt:lpstr>Dia 23</vt:lpstr>
      <vt:lpstr>Dia 24</vt:lpstr>
      <vt:lpstr>Dia 25</vt:lpstr>
      <vt:lpstr>Dia 26</vt:lpstr>
      <vt:lpstr>Dia 27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UTTAL.  Ord som börjar på G</dc:title>
  <dc:subject>UTTAL</dc:subject>
  <dc:creator>Bianca Biro</dc:creator>
  <cp:keywords>Ord som börjar på G, UTTAL, finlandssvenska</cp:keywords>
  <dc:description>finlandssvenska uttal, ord som börjar på G</dc:description>
  <cp:lastModifiedBy>Kaisatop</cp:lastModifiedBy>
  <cp:revision>180</cp:revision>
  <cp:lastPrinted>1601-01-01T00:00:00Z</cp:lastPrinted>
  <dcterms:created xsi:type="dcterms:W3CDTF">2007-07-24T16:11:38Z</dcterms:created>
  <dcterms:modified xsi:type="dcterms:W3CDTF">2010-10-28T23:16:45Z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TC011924861033</vt:lpwstr>
  </property>
  <property fmtid="{D5CDD505-2E9C-101B-9397-08002B2CF9AE}" pid="3" name="_MarkAsFinal">
    <vt:bool>true</vt:bool>
  </property>
</Properties>
</file>